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710267"/>
            <a:ext cx="9144000" cy="1799695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48743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3959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3959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bIns="0"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 tIns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57164" y="365125"/>
            <a:ext cx="79663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7764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15620B05-BB94-4E76-832F-17B8E0355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/>
                </a:solidFill>
              </a:defRPr>
            </a:lvl1pPr>
          </a:lstStyle>
          <a:p>
            <a:fld id="{E98C9F21-E84F-4990-A3DE-32FA4FF3CF05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mtClean="0"/>
              <a:t>Spring Boot</a:t>
            </a:r>
            <a:endParaRPr lang="en-US" altLang="zh-CN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mtClean="0"/>
              <a:t>PS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dirty="0"/>
              <a:t>SpringBoot</a:t>
            </a:r>
            <a:r>
              <a:rPr lang="zh-CN" altLang="en-US" dirty="0"/>
              <a:t>提供了什么？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/>
              <a:t>快速开发（缺点是会引用很多无用的包）</a:t>
            </a:r>
            <a:endParaRPr lang="zh-CN" altLang="en-US" dirty="0"/>
          </a:p>
          <a:p>
            <a:r>
              <a:rPr lang="zh-CN" altLang="en-US" dirty="0"/>
              <a:t>企业级项目提供非业务功能支持（embedded servers, security, metrics, health checks, and externalized configuration）</a:t>
            </a:r>
            <a:endParaRPr lang="zh-CN" altLang="en-US" dirty="0"/>
          </a:p>
          <a:p>
            <a:r>
              <a:rPr lang="zh-CN" altLang="en-US" dirty="0"/>
              <a:t>完全无需</a:t>
            </a:r>
            <a:r>
              <a:rPr lang="en-US" altLang="zh-CN" dirty="0"/>
              <a:t>XML</a:t>
            </a:r>
            <a:r>
              <a:rPr lang="zh-CN" altLang="en-US" dirty="0"/>
              <a:t>配置</a:t>
            </a:r>
            <a:endParaRPr lang="zh-CN" altLang="en-US" dirty="0"/>
          </a:p>
          <a:p>
            <a:r>
              <a:rPr lang="zh-CN" altLang="en-US" dirty="0"/>
              <a:t>整合其他框架构建微服务：</a:t>
            </a:r>
            <a:r>
              <a:rPr lang="en-US" altLang="zh-CN" dirty="0"/>
              <a:t>dubbo, thrift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REST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@RestService</a:t>
            </a:r>
            <a:endParaRPr lang="en-US" altLang="zh-CN"/>
          </a:p>
          <a:p>
            <a:r>
              <a:rPr lang="en-US" altLang="zh-CN"/>
              <a:t>Result Wrapper</a:t>
            </a:r>
            <a:endParaRPr lang="en-US" altLang="zh-CN"/>
          </a:p>
          <a:p>
            <a:r>
              <a:rPr lang="en-US" altLang="zh-CN"/>
              <a:t>Fast JSON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4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4"/>
</p:tagLst>
</file>

<file path=ppt/tags/tag3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TEMPLATE_THUMBS_INDEX" val="1、6、9、15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a"/>
  <p:tag name="KSO_WM_UNIT_INDEX" val="1"/>
  <p:tag name="KSO_WM_UNIT_ID" val="custom20184554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UNIT_PRESET_TEXT" val="黑色通用"/>
</p:tagLst>
</file>

<file path=ppt/tags/tag5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TYPE" val="b"/>
  <p:tag name="KSO_WM_UNIT_INDEX" val="1"/>
  <p:tag name="KSO_WM_UNIT_ID" val="custom20184554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SLIDE_ID" val="custom2018455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9、15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PRESET_TEXT_LEN" val="17"/>
  <p:tag name="KSO_WM_UNIT_PRESET_TEXT_INDEX" val="3"/>
  <p:tag name="KSO_WM_UNIT_CLEAR" val="0"/>
  <p:tag name="KSO_WM_UNIT_COMPATIBLE" val="0"/>
  <p:tag name="KSO_WM_UNIT_HIGHLIGHT" val="0"/>
  <p:tag name="KSO_WM_UNIT_ISCONTENTSTITLE" val="0"/>
  <p:tag name="KSO_WM_UNIT_VALUE" val="20"/>
  <p:tag name="KSO_WM_UNIT_LAYERLEVEL" val="1"/>
  <p:tag name="KSO_WM_UNIT_INDEX" val="1"/>
  <p:tag name="KSO_WM_UNIT_ID" val="custom20184554_2*a*1"/>
  <p:tag name="KSO_WM_UNIT_TYPE" val="a"/>
</p:tagLst>
</file>

<file path=ppt/tags/tag8.xml><?xml version="1.0" encoding="utf-8"?>
<p:tagLst xmlns:p="http://schemas.openxmlformats.org/presentationml/2006/main">
  <p:tag name="KSO_WM_TEMPLATE_CATEGORY" val="custom"/>
  <p:tag name="KSO_WM_TEMPLATE_INDEX" val="20184554"/>
  <p:tag name="KSO_WM_TAG_VERSION" val="1.0"/>
  <p:tag name="KSO_WM_BEAUTIFY_FLAG" val="#wm#"/>
  <p:tag name="KSO_WM_UNIT_PRESET_TEXT_LEN" val="465"/>
  <p:tag name="KSO_WM_UNIT_PRESET_TEXT_INDEX" val="5"/>
  <p:tag name="KSO_WM_UNIT_CLEAR" val="0"/>
  <p:tag name="KSO_WM_UNIT_COMPATIBLE" val="0"/>
  <p:tag name="KSO_WM_UNIT_HIGHLIGHT" val="0"/>
  <p:tag name="KSO_WM_UNIT_VALUE" val="297"/>
  <p:tag name="KSO_WM_UNIT_LAYERLEVEL" val="1"/>
  <p:tag name="KSO_WM_UNIT_INDEX" val="1"/>
  <p:tag name="KSO_WM_UNIT_ID" val="custom20184554_2*f*1"/>
  <p:tag name="KSO_WM_UNIT_TYPE" val="f"/>
</p:tagLst>
</file>

<file path=ppt/tags/tag9.xml><?xml version="1.0" encoding="utf-8"?>
<p:tagLst xmlns:p="http://schemas.openxmlformats.org/presentationml/2006/main">
  <p:tag name="KSO_WM_SLIDE_SIZE" val="828*343"/>
  <p:tag name="KSO_WM_SLIDE_POSITION" val="66*144"/>
  <p:tag name="KSO_WM_SLIDE_LAYOUT_CNT" val="1_1"/>
  <p:tag name="KSO_WM_SLIDE_LAYOUT" val="a_f"/>
  <p:tag name="KSO_WM_BEAUTIFY_FLAG" val="#wm#"/>
  <p:tag name="KSO_WM_SLIDE_TYPE" val="text"/>
  <p:tag name="KSO_WM_SLIDE_ITEM_CNT" val="1"/>
  <p:tag name="KSO_WM_SLIDE_INDEX" val="2"/>
  <p:tag name="KSO_WM_SLIDE_ID" val="custom20184554_2"/>
  <p:tag name="KSO_WM_TAG_VERSION" val="1.0"/>
  <p:tag name="KSO_WM_TEMPLATE_INDEX" val="20184554"/>
  <p:tag name="KSO_WM_TEMPLATE_CATEGORY" val="custom"/>
  <p:tag name="KSO_WM_SLIDE_SUBTYPE" val="pureTxt"/>
</p:tagLst>
</file>

<file path=ppt/theme/theme1.xml><?xml version="1.0" encoding="utf-8"?>
<a:theme xmlns:a="http://schemas.openxmlformats.org/drawingml/2006/main" name="1_自定义设计方案">
  <a:themeElements>
    <a:clrScheme name="自定义 100">
      <a:dk1>
        <a:srgbClr val="000000"/>
      </a:dk1>
      <a:lt1>
        <a:srgbClr val="FFFFFF"/>
      </a:lt1>
      <a:dk2>
        <a:srgbClr val="000101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000101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1_自定义设计方案</vt:lpstr>
      <vt:lpstr>黑色通用</vt:lpstr>
      <vt:lpstr>LOREM IPSUM DOLOR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jerry</cp:lastModifiedBy>
  <cp:revision>5</cp:revision>
  <dcterms:created xsi:type="dcterms:W3CDTF">2018-08-17T14:17:41Z</dcterms:created>
  <dcterms:modified xsi:type="dcterms:W3CDTF">2018-08-17T15:14:30Z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