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Redis Cluster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主从复制</a:t>
            </a:r>
            <a:r>
              <a:rPr lang="en-US" altLang="zh-CN"/>
              <a:t>-- Replacation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423025" y="3634740"/>
            <a:ext cx="1605915" cy="811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081770" y="2399030"/>
            <a:ext cx="1605915" cy="811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Slave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067165" y="3637280"/>
            <a:ext cx="1605915" cy="811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Slave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067165" y="4874895"/>
            <a:ext cx="1605915" cy="811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Slave</a:t>
            </a:r>
            <a:endParaRPr lang="en-US" altLang="zh-CN"/>
          </a:p>
        </p:txBody>
      </p:sp>
      <p:cxnSp>
        <p:nvCxnSpPr>
          <p:cNvPr id="8" name="肘形连接符 7"/>
          <p:cNvCxnSpPr>
            <a:stCxn id="4" idx="3"/>
            <a:endCxn id="5" idx="1"/>
          </p:cNvCxnSpPr>
          <p:nvPr/>
        </p:nvCxnSpPr>
        <p:spPr>
          <a:xfrm flipV="1">
            <a:off x="8028940" y="2804795"/>
            <a:ext cx="1052830" cy="12357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3"/>
            <a:endCxn id="6" idx="1"/>
          </p:cNvCxnSpPr>
          <p:nvPr/>
        </p:nvCxnSpPr>
        <p:spPr>
          <a:xfrm>
            <a:off x="8028940" y="4040505"/>
            <a:ext cx="1038225" cy="254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1"/>
          </p:cNvCxnSpPr>
          <p:nvPr/>
        </p:nvCxnSpPr>
        <p:spPr>
          <a:xfrm>
            <a:off x="8028940" y="4040505"/>
            <a:ext cx="1038225" cy="1240155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1825625"/>
            <a:ext cx="5367020" cy="4351655"/>
          </a:xfrm>
        </p:spPr>
        <p:txBody>
          <a:bodyPr/>
          <a:p>
            <a:r>
              <a:rPr lang="zh-CN" altLang="en-US"/>
              <a:t>一个</a:t>
            </a:r>
            <a:r>
              <a:rPr lang="en-US" altLang="zh-CN"/>
              <a:t>Redis</a:t>
            </a:r>
            <a:r>
              <a:rPr lang="zh-CN" altLang="en-US"/>
              <a:t>服务可以有多个该服务的复制；这个</a:t>
            </a:r>
            <a:r>
              <a:rPr lang="en-US" altLang="zh-CN"/>
              <a:t>Redis</a:t>
            </a:r>
            <a:r>
              <a:rPr lang="zh-CN" altLang="en-US"/>
              <a:t>服务称为</a:t>
            </a:r>
            <a:r>
              <a:rPr lang="en-US" altLang="zh-CN"/>
              <a:t>Master</a:t>
            </a:r>
            <a:r>
              <a:rPr lang="zh-CN" altLang="en-US"/>
              <a:t>，其他复制品称为</a:t>
            </a:r>
            <a:r>
              <a:rPr lang="en-US" altLang="zh-CN"/>
              <a:t>Slaves</a:t>
            </a:r>
            <a:endParaRPr lang="zh-CN" altLang="en-US"/>
          </a:p>
          <a:p>
            <a:r>
              <a:rPr lang="zh-CN" altLang="en-US"/>
              <a:t>只要网络正常，</a:t>
            </a:r>
            <a:r>
              <a:rPr lang="en-US" altLang="zh-CN"/>
              <a:t>Master</a:t>
            </a:r>
            <a:r>
              <a:rPr lang="zh-CN" altLang="en-US"/>
              <a:t>会一直将自己的数据同步给</a:t>
            </a:r>
            <a:r>
              <a:rPr lang="en-US" altLang="zh-CN"/>
              <a:t>Slave</a:t>
            </a:r>
            <a:r>
              <a:rPr lang="zh-CN" altLang="en-US"/>
              <a:t>，保持同步。</a:t>
            </a:r>
            <a:endParaRPr lang="zh-CN" altLang="en-US"/>
          </a:p>
          <a:p>
            <a:r>
              <a:rPr lang="zh-CN" altLang="en-US"/>
              <a:t>只有</a:t>
            </a:r>
            <a:r>
              <a:rPr lang="en-US" altLang="zh-CN"/>
              <a:t>Master</a:t>
            </a:r>
            <a:r>
              <a:rPr lang="zh-CN" altLang="en-US"/>
              <a:t>实现写命令，</a:t>
            </a:r>
            <a:r>
              <a:rPr lang="en-US" altLang="zh-CN"/>
              <a:t>Slave</a:t>
            </a:r>
            <a:r>
              <a:rPr lang="zh-CN" altLang="en-US"/>
              <a:t>只能执行读。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 Replication</a:t>
            </a:r>
            <a:r>
              <a:rPr lang="zh-CN" altLang="en-US"/>
              <a:t>的创建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redis-server --slaveof &lt;master-ip&gt; &lt;master-port&gt;, </a:t>
            </a:r>
            <a:r>
              <a:rPr lang="zh-CN" altLang="en-US"/>
              <a:t>配置当前服务为某</a:t>
            </a:r>
            <a:r>
              <a:rPr lang="en-US" altLang="zh-CN"/>
              <a:t>Redis</a:t>
            </a:r>
            <a:r>
              <a:rPr lang="zh-CN" altLang="en-US"/>
              <a:t>服务的</a:t>
            </a:r>
            <a:r>
              <a:rPr lang="en-US" altLang="zh-CN"/>
              <a:t>slave</a:t>
            </a:r>
            <a:endParaRPr lang="en-US" altLang="zh-CN"/>
          </a:p>
          <a:p>
            <a:pPr lvl="1"/>
            <a:r>
              <a:rPr lang="en-US" altLang="zh-CN" sz="2400"/>
              <a:t># redis-server --port 6380 --slaveof 127.0.0.1 6379</a:t>
            </a:r>
            <a:endParaRPr lang="en-US" altLang="zh-CN"/>
          </a:p>
          <a:p>
            <a:r>
              <a:rPr lang="en-US" altLang="zh-CN"/>
              <a:t>SLAVEOF  host port, </a:t>
            </a:r>
            <a:r>
              <a:rPr lang="zh-CN" altLang="en-US"/>
              <a:t>将当前服务器状态从</a:t>
            </a:r>
            <a:r>
              <a:rPr lang="en-US" altLang="zh-CN"/>
              <a:t>Master</a:t>
            </a:r>
            <a:r>
              <a:rPr lang="zh-CN" altLang="en-US"/>
              <a:t>修改为别的服务器的</a:t>
            </a:r>
            <a:r>
              <a:rPr lang="en-US" altLang="zh-CN"/>
              <a:t>slave</a:t>
            </a:r>
            <a:endParaRPr lang="en-US" altLang="zh-CN"/>
          </a:p>
          <a:p>
            <a:pPr lvl="1"/>
            <a:r>
              <a:rPr lang="en-US" altLang="zh-CN"/>
              <a:t>redis&gt; SLAVEOF 192.168.1.1 6379 , </a:t>
            </a:r>
            <a:r>
              <a:rPr lang="zh-CN" altLang="en-US"/>
              <a:t>将服务器转换为</a:t>
            </a:r>
            <a:r>
              <a:rPr lang="en-US" altLang="zh-CN"/>
              <a:t>Slave</a:t>
            </a:r>
            <a:endParaRPr lang="en-US" altLang="zh-CN"/>
          </a:p>
          <a:p>
            <a:pPr lvl="1"/>
            <a:r>
              <a:rPr lang="en-US" altLang="zh-CN"/>
              <a:t>redis&gt; SLAVEOF NO ONE,</a:t>
            </a:r>
            <a:r>
              <a:rPr lang="zh-CN" altLang="en-US"/>
              <a:t>将服务器重新恢复到</a:t>
            </a:r>
            <a:r>
              <a:rPr lang="en-US" altLang="zh-CN"/>
              <a:t>Master,</a:t>
            </a:r>
            <a:r>
              <a:rPr lang="zh-CN" altLang="en-US"/>
              <a:t>不会丢弃已同步数据</a:t>
            </a:r>
            <a:endParaRPr lang="en-US" altLang="zh-CN"/>
          </a:p>
          <a:p>
            <a:r>
              <a:rPr lang="zh-CN" altLang="en-US"/>
              <a:t>配置方式：</a:t>
            </a:r>
            <a:endParaRPr lang="zh-CN" altLang="en-US"/>
          </a:p>
          <a:p>
            <a:pPr lvl="1"/>
            <a:r>
              <a:rPr lang="en-US" altLang="zh-CN"/>
              <a:t>slaveof &lt;masterip&gt; &lt;masterport&gt;</a:t>
            </a:r>
            <a:endParaRPr lang="en-US" altLang="zh-CN"/>
          </a:p>
          <a:p>
            <a:pPr lvl="1"/>
            <a:r>
              <a:rPr lang="en-US" altLang="zh-CN"/>
              <a:t>slaveof 192.168.1.6 6379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演示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8</cp:revision>
  <dcterms:created xsi:type="dcterms:W3CDTF">2019-01-26T08:30:00Z</dcterms:created>
  <dcterms:modified xsi:type="dcterms:W3CDTF">2019-01-26T16:08:48Z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