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chain.doFilter(request, response): to process the next filter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preHandler: </a:t>
            </a:r>
            <a:r>
              <a:rPr lang="zh-CN" altLang="en-US"/>
              <a:t>在</a:t>
            </a:r>
            <a:r>
              <a:rPr lang="en-US" altLang="zh-CN"/>
              <a:t>Controller</a:t>
            </a:r>
            <a:r>
              <a:rPr lang="zh-CN" altLang="en-US"/>
              <a:t>方法执行之前调用</a:t>
            </a:r>
            <a:endParaRPr lang="zh-CN" altLang="en-US"/>
          </a:p>
          <a:p>
            <a:r>
              <a:rPr lang="en-US" altLang="zh-CN"/>
              <a:t>postHandler: </a:t>
            </a:r>
            <a:r>
              <a:rPr lang="zh-CN" altLang="en-US"/>
              <a:t>在</a:t>
            </a:r>
            <a:r>
              <a:rPr lang="en-US" altLang="zh-CN"/>
              <a:t>Controller</a:t>
            </a:r>
            <a:r>
              <a:rPr lang="zh-CN" altLang="en-US"/>
              <a:t>方法执行之后若无异常则调用</a:t>
            </a:r>
            <a:endParaRPr lang="zh-CN" altLang="en-US"/>
          </a:p>
          <a:p>
            <a:r>
              <a:rPr lang="en-US" altLang="zh-CN"/>
              <a:t>afterCompletion: </a:t>
            </a:r>
            <a:r>
              <a:rPr lang="zh-CN" altLang="en-US"/>
              <a:t>无论是否有异常最后调用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配置</a:t>
            </a:r>
            <a:r>
              <a:rPr lang="en-US" altLang="zh-CN"/>
              <a:t>Interceptor</a:t>
            </a:r>
            <a:r>
              <a:rPr lang="zh-CN" altLang="en-US"/>
              <a:t>起作用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710267"/>
            <a:ext cx="9144000" cy="1799695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72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48743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3959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3959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bIns="0" anchor="b" anchorCtr="0">
            <a:normAutofit/>
          </a:bodyPr>
          <a:lstStyle>
            <a:lvl1pPr algn="ctr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 tIns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57164" y="365125"/>
            <a:ext cx="79663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57764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/>
              <a:t>Spring Boot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PS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REST API </a:t>
            </a:r>
            <a:r>
              <a:rPr lang="zh-CN" altLang="en-US"/>
              <a:t>拦截 </a:t>
            </a:r>
            <a:r>
              <a:rPr lang="en-US" altLang="zh-CN"/>
              <a:t>-- Aspect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@RestControllerAdvice + @ExceptionHandler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/>
              <a:t>SpringBoot</a:t>
            </a:r>
            <a:r>
              <a:rPr lang="zh-CN" altLang="en-US" dirty="0"/>
              <a:t>提供了什么？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dirty="0"/>
              <a:t>快速开发（缺点是会引用很多无用的包）</a:t>
            </a:r>
            <a:endParaRPr lang="zh-CN" altLang="en-US" dirty="0"/>
          </a:p>
          <a:p>
            <a:r>
              <a:rPr lang="zh-CN" altLang="en-US" dirty="0"/>
              <a:t>企业级项目提供非业务功能支持（embedded servers, security, metrics, health checks, and externalized configuration）</a:t>
            </a:r>
            <a:endParaRPr lang="zh-CN" altLang="en-US" dirty="0"/>
          </a:p>
          <a:p>
            <a:r>
              <a:rPr lang="zh-CN" altLang="en-US" dirty="0"/>
              <a:t>完全无需</a:t>
            </a:r>
            <a:r>
              <a:rPr lang="en-US" altLang="zh-CN" dirty="0"/>
              <a:t>XML</a:t>
            </a:r>
            <a:r>
              <a:rPr lang="zh-CN" altLang="en-US" dirty="0"/>
              <a:t>配置</a:t>
            </a:r>
            <a:endParaRPr lang="zh-CN" altLang="en-US" dirty="0"/>
          </a:p>
          <a:p>
            <a:r>
              <a:rPr lang="zh-CN" altLang="en-US" dirty="0"/>
              <a:t>整合其他框架构建微服务：</a:t>
            </a:r>
            <a:r>
              <a:rPr lang="en-US" altLang="zh-CN" dirty="0"/>
              <a:t>dubbo, thrift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REST Service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@RestService</a:t>
            </a:r>
            <a:endParaRPr lang="en-US" altLang="zh-CN"/>
          </a:p>
          <a:p>
            <a:r>
              <a:rPr lang="en-US" altLang="zh-CN"/>
              <a:t>Result Wrapper</a:t>
            </a:r>
            <a:endParaRPr lang="en-US" altLang="zh-CN"/>
          </a:p>
          <a:p>
            <a:r>
              <a:rPr lang="en-US" altLang="zh-CN"/>
              <a:t>Fast JSON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REST API</a:t>
            </a:r>
            <a:r>
              <a:rPr lang="zh-CN" altLang="en-US"/>
              <a:t>拦截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Filter</a:t>
            </a:r>
            <a:endParaRPr lang="en-US" altLang="zh-CN"/>
          </a:p>
          <a:p>
            <a:r>
              <a:rPr lang="en-US" altLang="zh-CN"/>
              <a:t>Interceptor</a:t>
            </a:r>
            <a:endParaRPr lang="en-US" altLang="zh-CN"/>
          </a:p>
          <a:p>
            <a:r>
              <a:rPr lang="en-US" altLang="zh-CN"/>
              <a:t>Aspect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REST API </a:t>
            </a:r>
            <a:r>
              <a:rPr lang="zh-CN" altLang="en-US"/>
              <a:t>拦截 </a:t>
            </a:r>
            <a:r>
              <a:rPr lang="en-US" altLang="zh-CN"/>
              <a:t>-- Filter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Filter</a:t>
            </a:r>
            <a:endParaRPr lang="en-US" altLang="zh-CN"/>
          </a:p>
          <a:p>
            <a:r>
              <a:rPr lang="zh-CN" altLang="en-US"/>
              <a:t>所有</a:t>
            </a:r>
            <a:r>
              <a:rPr lang="en-US" altLang="zh-CN"/>
              <a:t>Filter</a:t>
            </a:r>
            <a:r>
              <a:rPr lang="zh-CN" altLang="en-US"/>
              <a:t>都会实现</a:t>
            </a:r>
            <a:r>
              <a:rPr lang="en-US" altLang="zh-CN"/>
              <a:t>Filter</a:t>
            </a:r>
            <a:r>
              <a:rPr lang="zh-CN" altLang="en-US"/>
              <a:t>接口</a:t>
            </a:r>
            <a:endParaRPr lang="zh-CN" altLang="en-US"/>
          </a:p>
          <a:p>
            <a:r>
              <a:rPr lang="zh-CN" altLang="en-US"/>
              <a:t>属于</a:t>
            </a:r>
            <a:r>
              <a:rPr lang="en-US" altLang="zh-CN"/>
              <a:t>J2EE</a:t>
            </a:r>
            <a:r>
              <a:rPr lang="zh-CN" altLang="en-US"/>
              <a:t>规范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REST API</a:t>
            </a:r>
            <a:r>
              <a:rPr lang="zh-CN" altLang="en-US"/>
              <a:t>拦截</a:t>
            </a:r>
            <a:r>
              <a:rPr lang="en-US" altLang="zh-CN">
                <a:sym typeface="+mn-ea"/>
              </a:rPr>
              <a:t>-- Filter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6180" y="1825625"/>
            <a:ext cx="9819005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REST API</a:t>
            </a:r>
            <a:r>
              <a:rPr lang="zh-CN" altLang="en-US"/>
              <a:t>拦截 </a:t>
            </a:r>
            <a:r>
              <a:rPr lang="en-US" altLang="zh-CN">
                <a:sym typeface="+mn-ea"/>
              </a:rPr>
              <a:t>-- Filter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使用第三方</a:t>
            </a:r>
            <a:r>
              <a:rPr lang="en-US" altLang="zh-CN"/>
              <a:t>Filter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此种方式还可设置只针对某些</a:t>
            </a:r>
            <a:r>
              <a:rPr lang="en-US" altLang="zh-CN"/>
              <a:t>URL</a:t>
            </a:r>
            <a:r>
              <a:rPr lang="zh-CN" altLang="en-US"/>
              <a:t>过滤</a:t>
            </a:r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2453005"/>
            <a:ext cx="8020050" cy="2438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REST API </a:t>
            </a:r>
            <a:r>
              <a:rPr lang="zh-CN" altLang="en-US"/>
              <a:t>拦截 </a:t>
            </a:r>
            <a:r>
              <a:rPr lang="en-US" altLang="zh-CN"/>
              <a:t>-- Interceptor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</a:t>
            </a:r>
            <a:r>
              <a:rPr lang="zh-CN" altLang="en-US"/>
              <a:t>提供非</a:t>
            </a:r>
            <a:r>
              <a:rPr lang="en-US" altLang="zh-CN"/>
              <a:t>J2EE</a:t>
            </a:r>
            <a:r>
              <a:rPr lang="zh-CN" altLang="en-US"/>
              <a:t>规范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185" y="2554605"/>
            <a:ext cx="9857740" cy="39611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REST API </a:t>
            </a:r>
            <a:r>
              <a:rPr lang="zh-CN" altLang="en-US">
                <a:sym typeface="+mn-ea"/>
              </a:rPr>
              <a:t>拦截 </a:t>
            </a:r>
            <a:r>
              <a:rPr lang="en-US" altLang="zh-CN">
                <a:sym typeface="+mn-ea"/>
              </a:rPr>
              <a:t>-- Interceptor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0445" y="2924810"/>
            <a:ext cx="7610475" cy="2152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4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4"/>
</p:tagLst>
</file>

<file path=ppt/tags/tag3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TEMPLATE_THUMBS_INDEX" val="1、6、9、15、16、22、24、25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UNIT_TYPE" val="a"/>
  <p:tag name="KSO_WM_UNIT_INDEX" val="1"/>
  <p:tag name="KSO_WM_UNIT_ID" val="custom20184554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黑色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UNIT_TYPE" val="b"/>
  <p:tag name="KSO_WM_UNIT_INDEX" val="1"/>
  <p:tag name="KSO_WM_UNIT_ID" val="custom20184554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SLIDE_ID" val="custom2018455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6、9、15、16、22、24、25、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7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54_2*a*1"/>
  <p:tag name="KSO_WM_UNIT_TYPE" val="a"/>
</p:tagLst>
</file>

<file path=ppt/tags/tag8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97"/>
  <p:tag name="KSO_WM_UNIT_LAYERLEVEL" val="1"/>
  <p:tag name="KSO_WM_UNIT_INDEX" val="1"/>
  <p:tag name="KSO_WM_UNIT_ID" val="custom20184554_2*f*1"/>
  <p:tag name="KSO_WM_UNIT_TYPE" val="f"/>
</p:tagLst>
</file>

<file path=ppt/tags/tag9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4_2"/>
  <p:tag name="KSO_WM_TAG_VERSION" val="1.0"/>
  <p:tag name="KSO_WM_TEMPLATE_INDEX" val="20184554"/>
  <p:tag name="KSO_WM_TEMPLATE_CATEGORY" val="custom"/>
  <p:tag name="KSO_WM_SLIDE_SUBTYPE" val="pureTxt"/>
</p:tagLst>
</file>

<file path=ppt/theme/theme1.xml><?xml version="1.0" encoding="utf-8"?>
<a:theme xmlns:a="http://schemas.openxmlformats.org/drawingml/2006/main" name="1_自定义设计方案">
  <a:themeElements>
    <a:clrScheme name="自定义 100">
      <a:dk1>
        <a:srgbClr val="000000"/>
      </a:dk1>
      <a:lt1>
        <a:srgbClr val="FFFFFF"/>
      </a:lt1>
      <a:dk2>
        <a:srgbClr val="000101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000101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WPS 演示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</vt:lpstr>
      <vt:lpstr>1_自定义设计方案</vt:lpstr>
      <vt:lpstr>Spring Boot</vt:lpstr>
      <vt:lpstr>SpringBoot提供了什么？</vt:lpstr>
      <vt:lpstr>REST Service</vt:lpstr>
      <vt:lpstr>REST API拦截</vt:lpstr>
      <vt:lpstr>REST API 拦截 -- Filter</vt:lpstr>
      <vt:lpstr>REST API拦截-- Filter</vt:lpstr>
      <vt:lpstr>REST API拦截 -- Filter</vt:lpstr>
      <vt:lpstr>REST API 拦截 -- Interceptor</vt:lpstr>
      <vt:lpstr>REST API 拦截 -- Interceptor</vt:lpstr>
      <vt:lpstr>REST API 拦截 -- Aspect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jerry</cp:lastModifiedBy>
  <cp:revision>17</cp:revision>
  <dcterms:created xsi:type="dcterms:W3CDTF">2018-08-17T14:17:00Z</dcterms:created>
  <dcterms:modified xsi:type="dcterms:W3CDTF">2018-08-19T03:47:49Z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