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chain.doFilter(request, response): to process the next filter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preHandler: </a:t>
            </a:r>
            <a:r>
              <a:rPr lang="zh-CN" altLang="en-US"/>
              <a:t>在</a:t>
            </a:r>
            <a:r>
              <a:rPr lang="en-US" altLang="zh-CN"/>
              <a:t>Controller</a:t>
            </a:r>
            <a:r>
              <a:rPr lang="zh-CN" altLang="en-US"/>
              <a:t>方法执行之前调用</a:t>
            </a:r>
            <a:endParaRPr lang="zh-CN" altLang="en-US"/>
          </a:p>
          <a:p>
            <a:r>
              <a:rPr lang="en-US" altLang="zh-CN"/>
              <a:t>postHandler: </a:t>
            </a:r>
            <a:r>
              <a:rPr lang="zh-CN" altLang="en-US"/>
              <a:t>在</a:t>
            </a:r>
            <a:r>
              <a:rPr lang="en-US" altLang="zh-CN"/>
              <a:t>Controller</a:t>
            </a:r>
            <a:r>
              <a:rPr lang="zh-CN" altLang="en-US"/>
              <a:t>方法执行之后若无异常则调用</a:t>
            </a:r>
            <a:endParaRPr lang="zh-CN" altLang="en-US"/>
          </a:p>
          <a:p>
            <a:r>
              <a:rPr lang="en-US" altLang="zh-CN"/>
              <a:t>afterCompletion: </a:t>
            </a:r>
            <a:r>
              <a:rPr lang="zh-CN" altLang="en-US"/>
              <a:t>无论是否有异常最后调用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Interceptor</a:t>
            </a:r>
            <a:r>
              <a:rPr lang="zh-CN" altLang="en-US"/>
              <a:t>起作用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Spring Boot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PS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Aspect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@ControllerAdvice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SpringBoot</a:t>
            </a:r>
            <a:r>
              <a:rPr lang="zh-CN" altLang="en-US" dirty="0"/>
              <a:t>提供了什么？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快速开发（缺点是会引用很多无用的包）</a:t>
            </a:r>
            <a:endParaRPr lang="zh-CN" altLang="en-US" dirty="0"/>
          </a:p>
          <a:p>
            <a:r>
              <a:rPr lang="zh-CN" altLang="en-US" dirty="0"/>
              <a:t>企业级项目提供非业务功能支持（embedded servers, security, metrics, health checks, and externalized configuration）</a:t>
            </a:r>
            <a:endParaRPr lang="zh-CN" altLang="en-US" dirty="0"/>
          </a:p>
          <a:p>
            <a:r>
              <a:rPr lang="zh-CN" altLang="en-US" dirty="0"/>
              <a:t>完全无需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  <a:endParaRPr lang="zh-CN" altLang="en-US" dirty="0"/>
          </a:p>
          <a:p>
            <a:r>
              <a:rPr lang="zh-CN" altLang="en-US" dirty="0"/>
              <a:t>整合其他框架构建微服务：</a:t>
            </a:r>
            <a:r>
              <a:rPr lang="en-US" altLang="zh-CN" dirty="0"/>
              <a:t>dubbo, thrift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@RestService</a:t>
            </a:r>
            <a:endParaRPr lang="en-US" altLang="zh-CN"/>
          </a:p>
          <a:p>
            <a:r>
              <a:rPr lang="en-US" altLang="zh-CN"/>
              <a:t>Result Wrapper</a:t>
            </a:r>
            <a:endParaRPr lang="en-US" altLang="zh-CN"/>
          </a:p>
          <a:p>
            <a:r>
              <a:rPr lang="en-US" altLang="zh-CN"/>
              <a:t>Fast 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</a:t>
            </a:r>
            <a:r>
              <a:rPr lang="zh-CN" altLang="en-US"/>
              <a:t>拦截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</a:t>
            </a:r>
            <a:endParaRPr lang="en-US" altLang="zh-CN"/>
          </a:p>
          <a:p>
            <a:r>
              <a:rPr lang="en-US" altLang="zh-CN"/>
              <a:t>Interceptor</a:t>
            </a:r>
            <a:endParaRPr lang="en-US" altLang="zh-CN"/>
          </a:p>
          <a:p>
            <a:r>
              <a:rPr lang="en-US" altLang="zh-CN"/>
              <a:t>Aspect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Filter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</a:t>
            </a:r>
            <a:endParaRPr lang="en-US" altLang="zh-CN"/>
          </a:p>
          <a:p>
            <a:r>
              <a:rPr lang="zh-CN" altLang="en-US"/>
              <a:t>所有</a:t>
            </a:r>
            <a:r>
              <a:rPr lang="en-US" altLang="zh-CN"/>
              <a:t>Filter</a:t>
            </a:r>
            <a:r>
              <a:rPr lang="zh-CN" altLang="en-US"/>
              <a:t>都会</a:t>
            </a:r>
            <a:r>
              <a:rPr lang="zh-CN" altLang="en-US"/>
              <a:t>实现</a:t>
            </a:r>
            <a:r>
              <a:rPr lang="en-US" altLang="zh-CN"/>
              <a:t>Filter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属于</a:t>
            </a:r>
            <a:r>
              <a:rPr lang="en-US" altLang="zh-CN"/>
              <a:t>J2EE</a:t>
            </a:r>
            <a:r>
              <a:rPr lang="zh-CN" altLang="en-US"/>
              <a:t>规范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 API</a:t>
            </a:r>
            <a:r>
              <a:rPr lang="zh-CN" altLang="en-US"/>
              <a:t>拦截</a:t>
            </a:r>
            <a:r>
              <a:rPr lang="en-US" altLang="zh-CN">
                <a:sym typeface="+mn-ea"/>
              </a:rPr>
              <a:t>-- Filter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180" y="1825625"/>
            <a:ext cx="981900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REST API</a:t>
            </a:r>
            <a:r>
              <a:rPr lang="zh-CN" altLang="en-US"/>
              <a:t>拦截 </a:t>
            </a:r>
            <a:r>
              <a:rPr lang="en-US" altLang="zh-CN">
                <a:sym typeface="+mn-ea"/>
              </a:rPr>
              <a:t>-- Filter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使用第三方</a:t>
            </a:r>
            <a:r>
              <a:rPr lang="en-US" altLang="zh-CN"/>
              <a:t>Filter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此种方式还可设置只针对某些</a:t>
            </a:r>
            <a:r>
              <a:rPr lang="en-US" altLang="zh-CN"/>
              <a:t>URL</a:t>
            </a:r>
            <a:r>
              <a:rPr lang="zh-CN" altLang="en-US"/>
              <a:t>过滤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453005"/>
            <a:ext cx="8020050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API </a:t>
            </a:r>
            <a:r>
              <a:rPr lang="zh-CN" altLang="en-US"/>
              <a:t>拦截 </a:t>
            </a:r>
            <a:r>
              <a:rPr lang="en-US" altLang="zh-CN"/>
              <a:t>-- Interceptor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提供非</a:t>
            </a:r>
            <a:r>
              <a:rPr lang="en-US" altLang="zh-CN"/>
              <a:t>J2EE</a:t>
            </a:r>
            <a:r>
              <a:rPr lang="zh-CN" altLang="en-US"/>
              <a:t>规范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2554605"/>
            <a:ext cx="9857740" cy="3961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REST API </a:t>
            </a:r>
            <a:r>
              <a:rPr lang="zh-CN" altLang="en-US">
                <a:sym typeface="+mn-ea"/>
              </a:rPr>
              <a:t>拦截 </a:t>
            </a:r>
            <a:r>
              <a:rPr lang="en-US" altLang="zh-CN">
                <a:sym typeface="+mn-ea"/>
              </a:rPr>
              <a:t>-- Interceptor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0445" y="2924810"/>
            <a:ext cx="7610475" cy="2152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、6、9、15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9、15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4_2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54_2*f*1"/>
  <p:tag name="KSO_WM_UNIT_TYPE" val="f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4_2"/>
  <p:tag name="KSO_WM_TAG_VERSION" val="1.0"/>
  <p:tag name="KSO_WM_TEMPLATE_INDEX" val="20184554"/>
  <p:tag name="KSO_WM_TEMPLATE_CATEGORY" val="custom"/>
  <p:tag name="KSO_WM_SLIDE_SUBTYPE" val="pureTxt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1_自定义设计方案</vt:lpstr>
      <vt:lpstr>Spring Boot</vt:lpstr>
      <vt:lpstr>SpringBoot提供了什么？</vt:lpstr>
      <vt:lpstr>REST 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15</cp:revision>
  <dcterms:created xsi:type="dcterms:W3CDTF">2018-08-17T14:17:00Z</dcterms:created>
  <dcterms:modified xsi:type="dcterms:W3CDTF">2018-08-18T16:31:13Z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