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s总体简介" id="{fa47ab3c-a3fa-4226-96b0-905a34d2d2c5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事务的原则与实现" id="{ce5da2b5-56c6-4261-9732-001c2560c6d7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Docker简介" id="{d339452e-4c7f-49ea-837f-059144144978}">
          <p14:sldIdLst>
            <p14:sldId id="278"/>
            <p14:sldId id="279"/>
            <p14:sldId id="280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A: </a:t>
            </a:r>
            <a:r>
              <a:rPr lang="zh-CN" altLang="en-US"/>
              <a:t>张三转账要么成功，要么失败，不会有中间状态</a:t>
            </a:r>
            <a:endParaRPr lang="zh-CN" altLang="en-US"/>
          </a:p>
          <a:p>
            <a:r>
              <a:rPr lang="en-US" altLang="zh-CN"/>
              <a:t>C: </a:t>
            </a:r>
            <a:r>
              <a:rPr lang="zh-CN" altLang="en-US"/>
              <a:t>事务结束，不会平白多一百，也不会少一百，数据是一致的</a:t>
            </a:r>
            <a:endParaRPr lang="en-US" altLang="zh-CN"/>
          </a:p>
          <a:p>
            <a:r>
              <a:rPr lang="en-US" altLang="zh-CN"/>
              <a:t>I:  </a:t>
            </a:r>
            <a:r>
              <a:rPr lang="zh-CN" altLang="en-US"/>
              <a:t>中间状态不会被李四看到</a:t>
            </a:r>
            <a:endParaRPr lang="zh-CN" altLang="en-US"/>
          </a:p>
          <a:p>
            <a:r>
              <a:rPr lang="en-US" altLang="zh-CN"/>
              <a:t>D: </a:t>
            </a:r>
            <a:r>
              <a:rPr lang="zh-CN" altLang="en-US"/>
              <a:t>只有张三提交了，才会被存储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172.17.*.*: </a:t>
            </a:r>
            <a:r>
              <a:rPr lang="zh-CN" altLang="en-US"/>
              <a:t>所有的</a:t>
            </a:r>
            <a:r>
              <a:rPr lang="en-US" altLang="zh-CN"/>
              <a:t>Docker</a:t>
            </a:r>
            <a:r>
              <a:rPr lang="zh-CN" altLang="en-US"/>
              <a:t>使用的地址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" r="12552" b="5017"/>
          <a:stretch>
            <a:fillRect/>
          </a:stretch>
        </p:blipFill>
        <p:spPr>
          <a:xfrm>
            <a:off x="7215173" y="-1"/>
            <a:ext cx="4976828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6" t="21381"/>
          <a:stretch>
            <a:fillRect/>
          </a:stretch>
        </p:blipFill>
        <p:spPr>
          <a:xfrm>
            <a:off x="0" y="0"/>
            <a:ext cx="2393849" cy="2482790"/>
          </a:xfrm>
          <a:prstGeom prst="rect">
            <a:avLst/>
          </a:prstGeom>
        </p:spPr>
      </p:pic>
      <p:sp>
        <p:nvSpPr>
          <p:cNvPr id="9" name="PA_椭圆 31"/>
          <p:cNvSpPr/>
          <p:nvPr>
            <p:custDataLst>
              <p:tags r:id="rId4"/>
            </p:custDataLst>
          </p:nvPr>
        </p:nvSpPr>
        <p:spPr>
          <a:xfrm>
            <a:off x="1992671" y="2607768"/>
            <a:ext cx="2212258" cy="2212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05644" y="2784473"/>
            <a:ext cx="5048885" cy="1910081"/>
          </a:xfrm>
        </p:spPr>
        <p:txBody>
          <a:bodyPr lIns="90000" tIns="46800" rIns="90000" anchor="ctr" anchorCtr="0">
            <a:normAutofit/>
          </a:bodyPr>
          <a:lstStyle>
            <a:lvl1pPr algn="l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5644" y="4853556"/>
            <a:ext cx="6104956" cy="684601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74713" y="551543"/>
            <a:ext cx="10440000" cy="561430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9"/>
          <a:stretch>
            <a:fillRect/>
          </a:stretch>
        </p:blipFill>
        <p:spPr>
          <a:xfrm>
            <a:off x="0" y="944663"/>
            <a:ext cx="6096000" cy="49686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8600" y="2240359"/>
            <a:ext cx="7315200" cy="2377281"/>
          </a:xfrm>
        </p:spPr>
        <p:txBody>
          <a:bodyPr anchor="ctr" anchorCtr="0">
            <a:normAutofit/>
          </a:bodyPr>
          <a:lstStyle>
            <a:lvl1pPr algn="r">
              <a:defRPr sz="9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000" y="334800"/>
            <a:ext cx="10440000" cy="1368000"/>
          </a:xfr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000" y="1852295"/>
            <a:ext cx="10440000" cy="4320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8"/>
          <p:cNvSpPr/>
          <p:nvPr/>
        </p:nvSpPr>
        <p:spPr>
          <a:xfrm flipV="1">
            <a:off x="0" y="-1388"/>
            <a:ext cx="1364344" cy="1939726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 20"/>
          <p:cNvSpPr/>
          <p:nvPr/>
        </p:nvSpPr>
        <p:spPr>
          <a:xfrm flipV="1">
            <a:off x="1364343" y="-1388"/>
            <a:ext cx="1357083" cy="1461888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25"/>
          <p:cNvSpPr/>
          <p:nvPr/>
        </p:nvSpPr>
        <p:spPr>
          <a:xfrm flipV="1">
            <a:off x="4093030" y="-1388"/>
            <a:ext cx="1364339" cy="222923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27"/>
          <p:cNvSpPr/>
          <p:nvPr/>
        </p:nvSpPr>
        <p:spPr>
          <a:xfrm flipV="1">
            <a:off x="5457374" y="0"/>
            <a:ext cx="1364343" cy="1568673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29"/>
          <p:cNvSpPr/>
          <p:nvPr/>
        </p:nvSpPr>
        <p:spPr>
          <a:xfrm flipV="1">
            <a:off x="6821715" y="-1389"/>
            <a:ext cx="1364344" cy="2229231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31"/>
          <p:cNvSpPr/>
          <p:nvPr/>
        </p:nvSpPr>
        <p:spPr>
          <a:xfrm flipV="1">
            <a:off x="8186057" y="-1389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33"/>
          <p:cNvSpPr/>
          <p:nvPr/>
        </p:nvSpPr>
        <p:spPr>
          <a:xfrm flipV="1">
            <a:off x="9550401" y="-1388"/>
            <a:ext cx="1364344" cy="146188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35"/>
          <p:cNvSpPr/>
          <p:nvPr/>
        </p:nvSpPr>
        <p:spPr>
          <a:xfrm flipV="1">
            <a:off x="10914743" y="-1"/>
            <a:ext cx="1277257" cy="1932183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31"/>
          <p:cNvSpPr/>
          <p:nvPr/>
        </p:nvSpPr>
        <p:spPr>
          <a:xfrm flipV="1">
            <a:off x="2721427" y="-7541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59276"/>
            <a:ext cx="10515600" cy="1192212"/>
          </a:xfrm>
        </p:spPr>
        <p:txBody>
          <a:bodyPr lIns="90000" tIns="90000" rIns="90000" anchor="t" anchorCtr="0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2558853"/>
            <a:ext cx="10515600" cy="1775024"/>
          </a:xfrm>
        </p:spPr>
        <p:txBody>
          <a:bodyPr>
            <a:noAutofit/>
          </a:bodyPr>
          <a:lstStyle>
            <a:lvl1pPr marL="0" indent="0" algn="ctr">
              <a:buNone/>
              <a:defRPr sz="9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74712" y="1854200"/>
            <a:ext cx="5112000" cy="43211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8600" y="1854200"/>
            <a:ext cx="5112000" cy="43211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334800"/>
            <a:ext cx="10440000" cy="1368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4713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74712" y="2716271"/>
            <a:ext cx="5112000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5764" y="1854298"/>
            <a:ext cx="5112000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5760" y="2716271"/>
            <a:ext cx="5112001" cy="3456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800" y="444500"/>
            <a:ext cx="4176000" cy="15103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93525" y="444500"/>
            <a:ext cx="6120000" cy="57223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74800" y="2111473"/>
            <a:ext cx="4176000" cy="4053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95909" y="333375"/>
            <a:ext cx="1512000" cy="5832000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4800" y="334800"/>
            <a:ext cx="8784000" cy="583200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4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76000" y="333375"/>
            <a:ext cx="10440000" cy="1366838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76000" y="1854000"/>
            <a:ext cx="10440000" cy="43200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t" anchorCtr="0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>
              <a:lnSpc>
                <a:spcPct val="120000"/>
              </a:lnSpc>
            </a:pPr>
            <a:r>
              <a:rPr lang="zh-CN" altLang="zh-CN">
                <a:sym typeface="+mn-lt"/>
              </a:rPr>
              <a:t>分布式事务</a:t>
            </a:r>
            <a:endParaRPr lang="zh-CN" altLang="zh-CN">
              <a:sym typeface="+mn-lt"/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ym typeface="+mn-lt"/>
              </a:rPr>
              <a:t>PS</a:t>
            </a:r>
            <a:endParaRPr lang="en-US" altLang="zh-CN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第四部分 分布式事务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8370" y="2306955"/>
            <a:ext cx="10334625" cy="3409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Cloud</a:t>
            </a:r>
            <a:r>
              <a:rPr lang="zh-CN" altLang="en-US"/>
              <a:t>微服务系统实例</a:t>
            </a:r>
            <a:r>
              <a:rPr lang="en-US" altLang="zh-CN"/>
              <a:t>-</a:t>
            </a:r>
            <a:r>
              <a:rPr lang="zh-CN" altLang="en-US"/>
              <a:t>组件图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52370" y="1882775"/>
            <a:ext cx="7286625" cy="4257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Event Sourcing</a:t>
            </a:r>
            <a:r>
              <a:rPr lang="zh-CN" altLang="en-US"/>
              <a:t>微服务系统实例</a:t>
            </a:r>
            <a:r>
              <a:rPr lang="en-US" altLang="zh-CN"/>
              <a:t>-</a:t>
            </a:r>
            <a:r>
              <a:rPr lang="zh-CN" altLang="en-US"/>
              <a:t>组件图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9940" y="1852295"/>
            <a:ext cx="8071485" cy="43199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目标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0275" y="1983105"/>
            <a:ext cx="7791450" cy="4057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事务的原则和实现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38020" y="2506980"/>
            <a:ext cx="8315325" cy="3009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事务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事务是什么？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7655" y="2442845"/>
            <a:ext cx="9076055" cy="1971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事务的原则（特性）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3160" y="1880870"/>
            <a:ext cx="2743200" cy="42195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事务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7420" y="1859280"/>
            <a:ext cx="10296525" cy="4305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数据库事务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MYSQL</a:t>
            </a:r>
            <a:endParaRPr lang="en-US" altLang="zh-CN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0" y="2397125"/>
            <a:ext cx="9867900" cy="3228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JDBC</a:t>
            </a:r>
            <a:r>
              <a:rPr lang="zh-CN" altLang="en-US"/>
              <a:t>事务管理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7420" y="2202180"/>
            <a:ext cx="10296525" cy="3619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微服务系统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2000" y="1408430"/>
            <a:ext cx="8201660" cy="5255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JDBC</a:t>
            </a:r>
            <a:r>
              <a:rPr lang="zh-CN" altLang="en-US"/>
              <a:t>事务管理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52600" y="2178050"/>
            <a:ext cx="8686800" cy="3667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实例  </a:t>
            </a:r>
            <a:r>
              <a:rPr lang="en-US" altLang="zh-CN"/>
              <a:t>--  JDBC</a:t>
            </a:r>
            <a:r>
              <a:rPr lang="zh-CN" altLang="en-US"/>
              <a:t>事务管理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</a:t>
            </a:r>
            <a:r>
              <a:rPr lang="zh-CN" altLang="en-US"/>
              <a:t>介绍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300" y="2318385"/>
            <a:ext cx="4191000" cy="3362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Docker</a:t>
            </a:r>
            <a:r>
              <a:rPr lang="zh-CN" altLang="en-US">
                <a:sym typeface="+mn-ea"/>
              </a:rPr>
              <a:t>介绍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300" y="2211705"/>
            <a:ext cx="6010275" cy="3248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Docker</a:t>
            </a:r>
            <a:r>
              <a:rPr lang="zh-CN" altLang="en-US">
                <a:sym typeface="+mn-ea"/>
              </a:rPr>
              <a:t>介绍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image</a:t>
            </a:r>
            <a:endParaRPr lang="en-US" altLang="zh-CN"/>
          </a:p>
          <a:p>
            <a:r>
              <a:rPr lang="en-US" altLang="zh-CN"/>
              <a:t>docker image ls</a:t>
            </a:r>
            <a:endParaRPr lang="en-US" altLang="zh-CN"/>
          </a:p>
          <a:p>
            <a:r>
              <a:rPr lang="en-US" altLang="zh-CN"/>
              <a:t>docker image rm  </a:t>
            </a:r>
            <a:r>
              <a:rPr lang="zh-CN" altLang="en-US"/>
              <a:t>删除</a:t>
            </a:r>
            <a:endParaRPr lang="en-US" altLang="zh-CN"/>
          </a:p>
          <a:p>
            <a:r>
              <a:rPr lang="en-US" altLang="zh-CN"/>
              <a:t>docker ps</a:t>
            </a:r>
            <a:endParaRPr lang="en-US" altLang="zh-CN"/>
          </a:p>
          <a:p>
            <a:r>
              <a:rPr lang="en-US" altLang="zh-CN"/>
              <a:t>docker ps -a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Docker</a:t>
            </a:r>
            <a:r>
              <a:rPr lang="zh-CN" altLang="en-US">
                <a:sym typeface="+mn-ea"/>
              </a:rPr>
              <a:t>介绍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run --name mysql mysql/mysql-server:5.7  </a:t>
            </a:r>
            <a:r>
              <a:rPr lang="zh-CN" altLang="en-US"/>
              <a:t>若当前没有则自动下载</a:t>
            </a:r>
            <a:endParaRPr lang="zh-CN" altLang="en-US"/>
          </a:p>
          <a:p>
            <a:r>
              <a:rPr lang="en-US" altLang="zh-CN"/>
              <a:t>docker ps -a</a:t>
            </a:r>
            <a:endParaRPr lang="en-US" altLang="zh-CN"/>
          </a:p>
          <a:p>
            <a:r>
              <a:rPr lang="en-US" altLang="zh-CN"/>
              <a:t>docker start mysql1</a:t>
            </a:r>
            <a:endParaRPr lang="en-US" altLang="zh-CN"/>
          </a:p>
          <a:p>
            <a:r>
              <a:rPr lang="en-US" altLang="zh-CN"/>
              <a:t>docker stop mysql1</a:t>
            </a:r>
            <a:endParaRPr lang="en-US" altLang="zh-CN"/>
          </a:p>
          <a:p>
            <a:r>
              <a:rPr lang="en-US" altLang="zh-CN"/>
              <a:t>docker exec -it  mysql1 /bin/bash</a:t>
            </a:r>
            <a:endParaRPr lang="en-US" altLang="zh-CN"/>
          </a:p>
          <a:p>
            <a:r>
              <a:rPr lang="en-US" altLang="zh-CN"/>
              <a:t> ---  i: interact, t: terminal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Docker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docker mysql</a:t>
            </a:r>
            <a:r>
              <a:rPr lang="zh-CN" altLang="en-US"/>
              <a:t>初始启动：</a:t>
            </a:r>
            <a:endParaRPr lang="zh-CN" altLang="en-US"/>
          </a:p>
          <a:p>
            <a:r>
              <a:rPr lang="en-US" altLang="zh-CN"/>
              <a:t>docker run  --name mysql1 --env MYSQL_ROOT_HOST=172.17.%.% --env MYSQL_ROOT_PASSWORD=123456 -v $PWD/mysql_data:/var/lib/mysql -p 3306:3306 -d mysql/mysql-server:5.7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微服务系统的最大挑战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57070" y="2259330"/>
            <a:ext cx="8277225" cy="3505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微服务系统的最大挑战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3695" y="2159000"/>
            <a:ext cx="8943975" cy="3705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微服务系统的最大挑战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分布式事务如何解决这些问题：</a:t>
            </a:r>
            <a:endParaRPr lang="zh-CN" altLang="en-US"/>
          </a:p>
          <a:p>
            <a:pPr lvl="8"/>
            <a:r>
              <a:rPr lang="zh-CN" altLang="en-US"/>
              <a:t>分布式事务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Agenda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2195" y="2511425"/>
            <a:ext cx="10086975" cy="30003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第一部分 本地事务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14295" y="2735580"/>
            <a:ext cx="6962775" cy="2552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第二部分 </a:t>
            </a:r>
            <a:r>
              <a:rPr lang="en-US" altLang="zh-CN"/>
              <a:t>Spring </a:t>
            </a:r>
            <a:r>
              <a:rPr lang="zh-CN" altLang="en-US"/>
              <a:t>事务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3525" y="2482850"/>
            <a:ext cx="9124950" cy="3057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第三部分 分布式系统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2575" y="2682875"/>
            <a:ext cx="9086850" cy="2657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TEMPLATE_INDEX" val="20184545"/>
  <p:tag name="KSO_WM_TEMPLATE_CATEGORY" val="custom"/>
  <p:tag name="KSO_WM_TEMPLATE_THUMBS_INDEX" val="1、2、12、14、10、11、13、20"/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  <p:tag name="KSO_WM_UNIT_TYPE" val="a"/>
  <p:tag name="KSO_WM_UNIT_INDEX" val="1"/>
  <p:tag name="KSO_WM_UNIT_ID" val="custom20184545_1*a*1"/>
  <p:tag name="KSO_WM_UNIT_LAYERLEVEL" val="1"/>
  <p:tag name="KSO_WM_UNIT_VALUE" val="20"/>
  <p:tag name="KSO_WM_UNIT_ISCONTENTSTITLE" val="0"/>
  <p:tag name="KSO_WM_UNIT_HIGHLIGHT" val="0"/>
  <p:tag name="KSO_WM_UNIT_COMPATIBLE" val="0"/>
  <p:tag name="KSO_WM_BEAUTIFY_FLAG" val="#wm#"/>
  <p:tag name="KSO_WM_UNIT_PRESET_TEXT" val="PRESENTATIONTEMPLATE"/>
</p:tagLst>
</file>

<file path=ppt/tags/tag6.xml><?xml version="1.0" encoding="utf-8"?>
<p:tagLst xmlns:p="http://schemas.openxmlformats.org/presentationml/2006/main">
  <p:tag name="KSO_WM_TEMPLATE_CATEGORY" val="custom"/>
  <p:tag name="KSO_WM_TEMPLATE_INDEX" val="20184545"/>
  <p:tag name="KSO_WM_UNIT_TYPE" val="b"/>
  <p:tag name="KSO_WM_UNIT_INDEX" val="1"/>
  <p:tag name="KSO_WM_UNIT_ID" val="custom20184545_1*b*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4"/>
  <p:tag name="KSO_WM_UNIT_PRESET_TEXT_LEN" val="57"/>
  <p:tag name="KSO_WM_BEAUTIFY_FLAG" val="#wm#"/>
  <p:tag name="KSO_WM_TAG_VERSION" val="1.0"/>
</p:tagLst>
</file>

<file path=ppt/tags/tag7.xml><?xml version="1.0" encoding="utf-8"?>
<p:tagLst xmlns:p="http://schemas.openxmlformats.org/presentationml/2006/main">
  <p:tag name="KSO_WM_TEMPLATE_THUMBS_INDEX" val="1、2、12、14、10、11、13、20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SLIDE_ID" val="custom20184545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4545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heme/theme1.xml><?xml version="1.0" encoding="utf-8"?>
<a:theme xmlns:a="http://schemas.openxmlformats.org/drawingml/2006/main" name="1_Office 主题​​">
  <a:themeElements>
    <a:clrScheme name="自定义 14">
      <a:dk1>
        <a:srgbClr val="000000"/>
      </a:dk1>
      <a:lt1>
        <a:srgbClr val="FFFFFF"/>
      </a:lt1>
      <a:dk2>
        <a:srgbClr val="3E4E7C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WPS 演示</Application>
  <PresentationFormat>宽屏</PresentationFormat>
  <Paragraphs>82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宋体</vt:lpstr>
      <vt:lpstr>Wingdings</vt:lpstr>
      <vt:lpstr>Arial Unicode MS</vt:lpstr>
      <vt:lpstr>Calibri Light</vt:lpstr>
      <vt:lpstr>Calibri</vt:lpstr>
      <vt:lpstr>Century Gothic</vt:lpstr>
      <vt:lpstr>微软雅黑</vt:lpstr>
      <vt:lpstr>黑体</vt:lpstr>
      <vt:lpstr>1_Office 主题​​</vt:lpstr>
      <vt:lpstr>PRESENTATIONTEMPLATE</vt:lpstr>
      <vt:lpstr>PowerPoint 演示文稿</vt:lpstr>
      <vt:lpstr>PowerPoint 演示文稿</vt:lpstr>
      <vt:lpstr>PowerPoint 演示文稿</vt:lpstr>
      <vt:lpstr>微服务系统的最大挑战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事务的原则和实现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Docker介绍 </vt:lpstr>
      <vt:lpstr>Docker介绍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jerry</cp:lastModifiedBy>
  <cp:revision>35</cp:revision>
  <dcterms:created xsi:type="dcterms:W3CDTF">2018-08-30T07:25:00Z</dcterms:created>
  <dcterms:modified xsi:type="dcterms:W3CDTF">2018-08-30T09:03:24Z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