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65" r:id="rId5"/>
    <p:sldId id="266" r:id="rId6"/>
    <p:sldId id="258" r:id="rId7"/>
    <p:sldId id="267" r:id="rId8"/>
    <p:sldId id="269" r:id="rId10"/>
    <p:sldId id="270" r:id="rId11"/>
    <p:sldId id="271" r:id="rId12"/>
    <p:sldId id="272" r:id="rId13"/>
    <p:sldId id="273" r:id="rId14"/>
    <p:sldId id="259" r:id="rId15"/>
    <p:sldId id="268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14f891-1d93-432d-9837-02fce9bf90c4}">
          <p14:sldIdLst>
            <p14:sldId id="256"/>
            <p14:sldId id="257"/>
          </p14:sldIdLst>
        </p14:section>
        <p14:section name="Distributed System" id="{e01c9e6e-e460-41fe-959e-37dbf270b3e1}">
          <p14:sldIdLst>
            <p14:sldId id="265"/>
            <p14:sldId id="266"/>
          </p14:sldIdLst>
        </p14:section>
        <p14:section name="Zookeeper Overview" id="{37039990-3d9c-4f7a-8b11-6e911126453d}">
          <p14:sldIdLst>
            <p14:sldId id="258"/>
            <p14:sldId id="267"/>
          </p14:sldIdLst>
        </p14:section>
        <p14:section name="Zookeeper data model" id="{3d395f3d-d8b1-46d4-be55-3b576b7be62f}">
          <p14:sldIdLst>
            <p14:sldId id="270"/>
            <p14:sldId id="272"/>
            <p14:sldId id="273"/>
            <p14:sldId id="269"/>
            <p14:sldId id="271"/>
          </p14:sldIdLst>
        </p14:section>
        <p14:section name="Zookeeper Command" id="{e2dde915-4eaf-4cd7-b9c5-5989b611556a}">
          <p14:sldIdLst>
            <p14:sldId id="259"/>
            <p14:sldId id="268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Sequential Consistency - Updates from a client will be applied in the order that they were sent.</a:t>
            </a:r>
            <a:endParaRPr lang="zh-CN" altLang="en-US"/>
          </a:p>
          <a:p>
            <a:r>
              <a:rPr lang="zh-CN" altLang="en-US"/>
              <a:t>    Atomicity - Updates either succeed or fail. No partial results.</a:t>
            </a:r>
            <a:endParaRPr lang="zh-CN" altLang="en-US"/>
          </a:p>
          <a:p>
            <a:r>
              <a:rPr lang="zh-CN" altLang="en-US"/>
              <a:t>    Single System Image - A client will see the same view of the service regardless of the server that it connects to.</a:t>
            </a:r>
            <a:endParaRPr lang="zh-CN" altLang="en-US"/>
          </a:p>
          <a:p>
            <a:r>
              <a:rPr lang="zh-CN" altLang="en-US"/>
              <a:t>    Reliability - Once an update has been applied, it will persist from that time forward until a client overwrites the update.</a:t>
            </a:r>
            <a:endParaRPr lang="zh-CN" altLang="en-US"/>
          </a:p>
          <a:p>
            <a:r>
              <a:rPr lang="zh-CN" altLang="en-US"/>
              <a:t>    Timeliness - The clients view of the system is guaranteed to be up-to-date within a certain time bound.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https://zookeeper.apache.org/doc/r3.5.5/zookeeperOver.html#sc_dataModelNameSpace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3-2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./zkCli.sh </a:t>
            </a:r>
            <a:r>
              <a:rPr lang="zh-CN" altLang="en-US"/>
              <a:t>打开客户端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help</a:t>
            </a:r>
            <a:r>
              <a:rPr lang="zh-CN" altLang="en-US"/>
              <a:t>命令，输出帮助信息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cZxid: Create Znode Transaction ID</a:t>
            </a:r>
            <a:endParaRPr lang="en-US" altLang="zh-CN"/>
          </a:p>
          <a:p>
            <a:r>
              <a:rPr lang="en-US" altLang="zh-CN"/>
              <a:t>ctime: Create Time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mZxid: Modify Znode Transaction ID</a:t>
            </a:r>
            <a:endParaRPr lang="en-US" altLang="zh-CN"/>
          </a:p>
          <a:p>
            <a:r>
              <a:rPr lang="en-US" altLang="zh-CN"/>
              <a:t>mtime: Modify Time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pzxid:  </a:t>
            </a:r>
            <a:r>
              <a:rPr lang="en-US"/>
              <a:t>childer node 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cversion: create version</a:t>
            </a:r>
            <a:endParaRPr lang="en-US" altLang="zh-CN"/>
          </a:p>
          <a:p>
            <a:r>
              <a:rPr lang="en-US" altLang="zh-CN"/>
              <a:t>dataVersion: data version</a:t>
            </a:r>
            <a:endParaRPr lang="en-US" altLang="zh-CN"/>
          </a:p>
          <a:p>
            <a:r>
              <a:rPr lang="en-US" altLang="zh-CN"/>
              <a:t>aclVersion: ACL version</a:t>
            </a:r>
            <a:endParaRPr lang="en-US" altLang="zh-CN"/>
          </a:p>
          <a:p>
            <a:r>
              <a:rPr lang="en-US" altLang="zh-CN"/>
              <a:t>ephemeralOwner:  ephemeral Owner</a:t>
            </a:r>
            <a:endParaRPr lang="en-US" altLang="zh-CN"/>
          </a:p>
          <a:p>
            <a:r>
              <a:rPr lang="en-US" altLang="zh-CN"/>
              <a:t>data length: data length of current node.</a:t>
            </a:r>
            <a:endParaRPr lang="en-US" altLang="zh-CN"/>
          </a:p>
          <a:p>
            <a:r>
              <a:rPr lang="en-US" altLang="zh-CN"/>
              <a:t>numChildren: number of children of current node.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PS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Each node has an Access Control List (ACL) that restricts who can do what.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ZNode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11" name="内容占位符 10"/>
          <p:cNvSpPr/>
          <p:nvPr>
            <p:ph idx="1"/>
          </p:nvPr>
        </p:nvSpPr>
        <p:spPr/>
        <p:txBody>
          <a:bodyPr/>
          <a:p>
            <a:r>
              <a:rPr lang="en-US" altLang="zh-CN"/>
              <a:t>/bin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12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0" y="2709545"/>
            <a:ext cx="6134100" cy="2343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/conf</a:t>
            </a:r>
            <a:endParaRPr lang="en-US" altLang="zh-CN"/>
          </a:p>
          <a:p>
            <a:pPr lvl="1"/>
            <a:r>
              <a:rPr lang="zh-CN" altLang="en-US" sz="2400"/>
              <a:t>配置文件</a:t>
            </a:r>
            <a:endParaRPr lang="en-US" altLang="zh-CN"/>
          </a:p>
          <a:p>
            <a:r>
              <a:rPr lang="en-US" altLang="zh-CN"/>
              <a:t>/contrib</a:t>
            </a:r>
            <a:endParaRPr lang="en-US" altLang="zh-CN"/>
          </a:p>
          <a:p>
            <a:pPr lvl="1"/>
            <a:r>
              <a:rPr lang="zh-CN" altLang="en-US"/>
              <a:t>附加功能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 &amp; ls2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ls</a:t>
            </a:r>
            <a:endParaRPr lang="en-US" altLang="zh-CN"/>
          </a:p>
          <a:p>
            <a:r>
              <a:rPr lang="en-US" altLang="zh-CN"/>
              <a:t>ls2 = ls + stat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9235" y="1691005"/>
            <a:ext cx="7314565" cy="3357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Distributed 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Zookeeper Overview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System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多台服务器组成一个整体，可以统一对外处理同一请求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内部服务器都可以相互通信（</a:t>
            </a:r>
            <a:r>
              <a:rPr lang="en-US" altLang="zh-CN"/>
              <a:t>RPC/HTTP)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客户端到服务端的一次请求到响应结束会经历多台服务器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Distributed System</a:t>
            </a:r>
            <a:endParaRPr lang="en-US" altLang="zh-CN"/>
          </a:p>
        </p:txBody>
      </p:sp>
      <p:pic>
        <p:nvPicPr>
          <p:cNvPr id="5" name="图片 4" descr="68747470733a2f2f63646e2e6e6c61726b2e636f6d2f6c61726b2f302f323031382f706e672f31383836322f313534353239363738313233312d34303239646139632d383830332d343361342d616332662d3663386231653265613434382e706e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1832610"/>
            <a:ext cx="51625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Apache ZooKeeper is an effort to develop and maintain an open-source server which enables highly reliable distributed coordination.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ZooKeeper is a centralized service for maintaining configuration information, naming, providing distributed synchronization, and providing group services.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Zookeeper Guarantees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顺序一致性： 数据一致性，数据按照顺序，分批入库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原子性： 事务要么成功，要么失败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单一视图：连接集群中</a:t>
            </a:r>
            <a:r>
              <a:rPr lang="en-US" altLang="zh-CN"/>
              <a:t>ZK</a:t>
            </a:r>
            <a:r>
              <a:rPr lang="zh-CN" altLang="en-US"/>
              <a:t>任一节点，数据都是一致的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可靠性：每次</a:t>
            </a:r>
            <a:r>
              <a:rPr lang="en-US" altLang="zh-CN"/>
              <a:t>ZK</a:t>
            </a:r>
            <a:r>
              <a:rPr lang="zh-CN" altLang="en-US"/>
              <a:t>操作的状态都会存储在服务端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实时性：客户端可以读取到</a:t>
            </a:r>
            <a:r>
              <a:rPr lang="en-US" altLang="zh-CN"/>
              <a:t>ZK</a:t>
            </a:r>
            <a:r>
              <a:rPr lang="zh-CN" altLang="en-US"/>
              <a:t>服务端的最新数据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name space provided by ZooKeeper is much like that of a standard file system. </a:t>
            </a:r>
            <a:endParaRPr lang="zh-CN" altLang="en-US"/>
          </a:p>
          <a:p>
            <a:r>
              <a:rPr lang="zh-CN" altLang="en-US"/>
              <a:t>A name is a sequence of path elements separated by a slash (/). </a:t>
            </a:r>
            <a:endParaRPr lang="zh-CN" altLang="en-US"/>
          </a:p>
          <a:p>
            <a:r>
              <a:rPr lang="zh-CN" altLang="en-US"/>
              <a:t>Every node in ZooKeeper's name space is identified by a path.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zknamesp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905" y="3733165"/>
            <a:ext cx="3802380" cy="2176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 use the term znode to make it clear that we are talking about ZooKeeper data nodes.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ZooKeeper was designed to store coordination data: status information, configuration, location information, etc., so the data stored at each node is </a:t>
            </a:r>
            <a:r>
              <a:rPr lang="zh-CN" altLang="en-US">
                <a:solidFill>
                  <a:srgbClr val="00B050"/>
                </a:solidFill>
              </a:rPr>
              <a:t>usually small</a:t>
            </a:r>
            <a:r>
              <a:rPr lang="zh-CN" altLang="en-US"/>
              <a:t>, in the byte to kilobyte range.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ach node in a ZooKeeper namespace can have data associated with it as well as children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ZooKeeper also has the notion of ephemeral nodes. These znodes exists as long as the session that created the znode is active.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Znodes maintain a stat structure that includes version numbers for data changes, ACL changes, and timestamps, to allow cache validations and coordinated updates.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节点数据发生化，版本号会改变，修改版本号不符节点会报错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1656</Words>
  <Application>WPS 演示</Application>
  <PresentationFormat>宽屏</PresentationFormat>
  <Paragraphs>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Zookeeper</vt:lpstr>
      <vt:lpstr>Agenda</vt:lpstr>
      <vt:lpstr>PowerPoint 演示文稿</vt:lpstr>
      <vt:lpstr>PowerPoint 演示文稿</vt:lpstr>
      <vt:lpstr>Zookeeper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Zookeeper</vt:lpstr>
      <vt:lpstr>PowerPoint 演示文稿</vt:lpstr>
      <vt:lpstr>ls &amp; ls2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jerry</cp:lastModifiedBy>
  <cp:revision>50</cp:revision>
  <dcterms:created xsi:type="dcterms:W3CDTF">2019-05-07T13:00:00Z</dcterms:created>
  <dcterms:modified xsi:type="dcterms:W3CDTF">2019-05-26T15:33:43Z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