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e14f891-1d93-432d-9837-02fce9bf90c4}">
          <p14:sldIdLst>
            <p14:sldId id="256"/>
            <p14:sldId id="257"/>
          </p14:sldIdLst>
        </p14:section>
        <p14:section name="Zookeeper Introduction" id="{37039990-3d9c-4f7a-8b11-6e911126453d}">
          <p14:sldIdLst>
            <p14:sldId id="258"/>
          </p14:sldIdLst>
        </p14:section>
        <p14:section name="Zookeeper Command" id="{e2dde915-4eaf-4cd7-b9c5-5989b611556a}">
          <p14:sldIdLst>
            <p14:sldId id="259"/>
            <p14:sldId id="261"/>
            <p14:sldId id="262"/>
            <p14:sldId id="263"/>
            <p14:sldId id="264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./zkCli.sh </a:t>
            </a:r>
            <a:r>
              <a:rPr lang="zh-CN" altLang="en-US"/>
              <a:t>打开客户端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help</a:t>
            </a:r>
            <a:r>
              <a:rPr lang="zh-CN" altLang="en-US"/>
              <a:t>命令，输出帮助信息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cZxid: Create Znode Transaction ID</a:t>
            </a:r>
            <a:endParaRPr lang="en-US" altLang="zh-CN"/>
          </a:p>
          <a:p>
            <a:r>
              <a:rPr lang="en-US" altLang="zh-CN"/>
              <a:t>ctime: Create Time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mZxid: Modify Znode Transaction ID</a:t>
            </a:r>
            <a:endParaRPr lang="en-US" altLang="zh-CN"/>
          </a:p>
          <a:p>
            <a:r>
              <a:rPr lang="en-US" altLang="zh-CN"/>
              <a:t>mtime: Modify Time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pzxid:  </a:t>
            </a:r>
            <a:r>
              <a:rPr lang="en-US"/>
              <a:t>childer node ID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cversion: create version</a:t>
            </a:r>
            <a:endParaRPr lang="en-US" altLang="zh-CN"/>
          </a:p>
          <a:p>
            <a:r>
              <a:rPr lang="en-US" altLang="zh-CN"/>
              <a:t>dataVersion: data version</a:t>
            </a:r>
            <a:endParaRPr lang="en-US" altLang="zh-CN"/>
          </a:p>
          <a:p>
            <a:r>
              <a:rPr lang="en-US" altLang="zh-CN"/>
              <a:t>aclVersion: ACL version</a:t>
            </a:r>
            <a:endParaRPr lang="en-US" altLang="zh-CN"/>
          </a:p>
          <a:p>
            <a:r>
              <a:rPr lang="en-US" altLang="zh-CN"/>
              <a:t>ephemeralOwner:  ephemeral Owner</a:t>
            </a:r>
            <a:endParaRPr lang="en-US" altLang="zh-CN"/>
          </a:p>
          <a:p>
            <a:r>
              <a:rPr lang="en-US" altLang="zh-CN"/>
              <a:t>data length: data length of current node.</a:t>
            </a:r>
            <a:endParaRPr lang="en-US" altLang="zh-CN"/>
          </a:p>
          <a:p>
            <a:r>
              <a:rPr lang="en-US" altLang="zh-CN"/>
              <a:t>numChildren: number of children of current node.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Zookeeper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PS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Agenda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Zookeeper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Zookeeper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6134100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ls &amp; ls2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ls</a:t>
            </a:r>
            <a:endParaRPr lang="en-US" altLang="zh-CN"/>
          </a:p>
          <a:p>
            <a:r>
              <a:rPr lang="en-US" altLang="zh-CN"/>
              <a:t>ls2 = ls + stat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9235" y="1691005"/>
            <a:ext cx="7314565" cy="3357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WPS 演示</Application>
  <PresentationFormat>宽屏</PresentationFormat>
  <Paragraphs>16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jerry</cp:lastModifiedBy>
  <cp:revision>18</cp:revision>
  <dcterms:created xsi:type="dcterms:W3CDTF">2019-05-07T13:00:00Z</dcterms:created>
  <dcterms:modified xsi:type="dcterms:W3CDTF">2019-05-07T13:52:52Z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