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62829F8-8829-4DD7-9FEB-3AEDB30CE7DE}">
          <p14:sldIdLst>
            <p14:sldId id="256"/>
            <p14:sldId id="257"/>
          </p14:sldIdLst>
        </p14:section>
        <p14:section name="背景知识" id="{E53D3A76-3F81-490B-9CC7-B69B4870C5C9}">
          <p14:sldIdLst>
            <p14:sldId id="258"/>
            <p14:sldId id="259"/>
            <p14:sldId id="260"/>
            <p14:sldId id="261"/>
            <p14:sldId id="262"/>
            <p14:sldId id="263"/>
            <p14:sldId id="264"/>
            <p14:sldId id="265"/>
          </p14:sldIdLst>
        </p14:section>
        <p14:section name="无标题节" id="{B1744FB6-AD9B-4C59-A918-2E2F1C475C74}">
          <p14:sldIdLst>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552" autoAdjust="0"/>
  </p:normalViewPr>
  <p:slideViewPr>
    <p:cSldViewPr snapToGrid="0">
      <p:cViewPr varScale="1">
        <p:scale>
          <a:sx n="60" d="100"/>
          <a:sy n="60" d="100"/>
        </p:scale>
        <p:origin x="165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F9AF68-BB8E-4428-A6F1-5BC55DE6334F}" type="datetimeFigureOut">
              <a:rPr lang="zh-CN" altLang="en-US" smtClean="0"/>
              <a:t>2019/3/4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36157B-8F51-4460-98B5-1A53E7F520F2}" type="slidenum">
              <a:rPr lang="zh-CN" altLang="en-US" smtClean="0"/>
              <a:t>‹#›</a:t>
            </a:fld>
            <a:endParaRPr lang="zh-CN" altLang="en-US"/>
          </a:p>
        </p:txBody>
      </p:sp>
    </p:spTree>
    <p:extLst>
      <p:ext uri="{BB962C8B-B14F-4D97-AF65-F5344CB8AC3E}">
        <p14:creationId xmlns:p14="http://schemas.microsoft.com/office/powerpoint/2010/main" val="2484323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36157B-8F51-4460-98B5-1A53E7F520F2}" type="slidenum">
              <a:rPr lang="zh-CN" altLang="en-US" smtClean="0"/>
              <a:t>3</a:t>
            </a:fld>
            <a:endParaRPr lang="zh-CN" altLang="en-US"/>
          </a:p>
        </p:txBody>
      </p:sp>
    </p:spTree>
    <p:extLst>
      <p:ext uri="{BB962C8B-B14F-4D97-AF65-F5344CB8AC3E}">
        <p14:creationId xmlns:p14="http://schemas.microsoft.com/office/powerpoint/2010/main" val="2978110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https://www.cnblogs.com/wxd0108/p/7597216.html</a:t>
            </a:r>
          </a:p>
          <a:p>
            <a:r>
              <a:rPr lang="en-US" altLang="zh-CN" b="1" dirty="0" smtClean="0"/>
              <a:t>1</a:t>
            </a:r>
            <a:r>
              <a:rPr lang="zh-CN" altLang="en-US" b="1" dirty="0" smtClean="0"/>
              <a:t>、物理层：</a:t>
            </a:r>
          </a:p>
          <a:p>
            <a:r>
              <a:rPr lang="zh-CN" altLang="en-US" dirty="0" smtClean="0"/>
              <a:t>主要定义物理设备标准，如网线的接口类型、光纤的接口类型、各种传输介质的传输速率等。它的主要作用是传输比特流（就是由</a:t>
            </a:r>
            <a:r>
              <a:rPr lang="en-US" altLang="zh-CN" dirty="0" smtClean="0"/>
              <a:t>1</a:t>
            </a:r>
            <a:r>
              <a:rPr lang="zh-CN" altLang="en-US" dirty="0" smtClean="0"/>
              <a:t>、</a:t>
            </a:r>
            <a:r>
              <a:rPr lang="en-US" altLang="zh-CN" dirty="0" smtClean="0"/>
              <a:t>0</a:t>
            </a:r>
            <a:r>
              <a:rPr lang="zh-CN" altLang="en-US" dirty="0" smtClean="0"/>
              <a:t>转化为电流强弱来进行传输</a:t>
            </a:r>
            <a:r>
              <a:rPr lang="en-US" altLang="zh-CN" dirty="0" smtClean="0"/>
              <a:t>,</a:t>
            </a:r>
            <a:r>
              <a:rPr lang="zh-CN" altLang="en-US" dirty="0" smtClean="0"/>
              <a:t>到达目的地后在转化为</a:t>
            </a:r>
            <a:r>
              <a:rPr lang="en-US" altLang="zh-CN" dirty="0" smtClean="0"/>
              <a:t>1</a:t>
            </a:r>
            <a:r>
              <a:rPr lang="zh-CN" altLang="en-US" dirty="0" smtClean="0"/>
              <a:t>、</a:t>
            </a:r>
            <a:r>
              <a:rPr lang="en-US" altLang="zh-CN" dirty="0" smtClean="0"/>
              <a:t>0</a:t>
            </a:r>
            <a:r>
              <a:rPr lang="zh-CN" altLang="en-US" dirty="0" smtClean="0"/>
              <a:t>，也就是我们常说的数模转换与模数转换）。这一层的数据叫做比特。 　　</a:t>
            </a:r>
          </a:p>
          <a:p>
            <a:r>
              <a:rPr lang="en-US" altLang="zh-CN" b="1" dirty="0" smtClean="0"/>
              <a:t>2</a:t>
            </a:r>
            <a:r>
              <a:rPr lang="zh-CN" altLang="en-US" b="1" dirty="0" smtClean="0"/>
              <a:t>、数据链路层：</a:t>
            </a:r>
          </a:p>
          <a:p>
            <a:r>
              <a:rPr lang="zh-CN" altLang="en-US" dirty="0" smtClean="0"/>
              <a:t>定义了如何让格式化数据以进行传输，以及如何让控制对物理介质的访问。这一层通常还提供错误检测和纠正，以确保数据的可靠传输。 　　</a:t>
            </a:r>
          </a:p>
          <a:p>
            <a:r>
              <a:rPr lang="en-US" altLang="zh-CN" b="1" dirty="0" smtClean="0"/>
              <a:t>3</a:t>
            </a:r>
            <a:r>
              <a:rPr lang="zh-CN" altLang="en-US" b="1" dirty="0" smtClean="0"/>
              <a:t>、网络层：</a:t>
            </a:r>
          </a:p>
          <a:p>
            <a:r>
              <a:rPr lang="zh-CN" altLang="en-US" dirty="0" smtClean="0"/>
              <a:t>在位于不同地理位置的网络中的两个主机系统之间提供连接和路径选择。</a:t>
            </a:r>
            <a:r>
              <a:rPr lang="en-US" altLang="zh-CN" dirty="0" smtClean="0"/>
              <a:t>Internet</a:t>
            </a:r>
            <a:r>
              <a:rPr lang="zh-CN" altLang="en-US" dirty="0" smtClean="0"/>
              <a:t>的发展使得从世界各站点访问信息的用户数大大增加，而网络层正是管理这种连接的层。 　　</a:t>
            </a:r>
          </a:p>
          <a:p>
            <a:r>
              <a:rPr lang="en-US" altLang="zh-CN" b="1" dirty="0" smtClean="0"/>
              <a:t>4</a:t>
            </a:r>
            <a:r>
              <a:rPr lang="zh-CN" altLang="en-US" b="1" dirty="0" smtClean="0"/>
              <a:t>、运输层：</a:t>
            </a:r>
          </a:p>
          <a:p>
            <a:r>
              <a:rPr lang="zh-CN" altLang="en-US" dirty="0" smtClean="0"/>
              <a:t>定义了一些传输数据的协议和端口号（</a:t>
            </a:r>
            <a:r>
              <a:rPr lang="en-US" altLang="zh-CN" dirty="0" smtClean="0"/>
              <a:t>WWW</a:t>
            </a:r>
            <a:r>
              <a:rPr lang="zh-CN" altLang="en-US" dirty="0" smtClean="0"/>
              <a:t>端口</a:t>
            </a:r>
            <a:r>
              <a:rPr lang="en-US" altLang="zh-CN" dirty="0" smtClean="0"/>
              <a:t>80</a:t>
            </a:r>
            <a:r>
              <a:rPr lang="zh-CN" altLang="en-US" dirty="0" smtClean="0"/>
              <a:t>等），如： </a:t>
            </a:r>
            <a:br>
              <a:rPr lang="zh-CN" altLang="en-US" dirty="0" smtClean="0"/>
            </a:br>
            <a:r>
              <a:rPr lang="en-US" altLang="zh-CN" dirty="0" smtClean="0"/>
              <a:t>TCP</a:t>
            </a:r>
            <a:r>
              <a:rPr lang="zh-CN" altLang="en-US" dirty="0" smtClean="0"/>
              <a:t>（</a:t>
            </a:r>
            <a:r>
              <a:rPr lang="en-US" altLang="zh-CN" dirty="0" smtClean="0"/>
              <a:t>transmission control protocol –</a:t>
            </a:r>
            <a:r>
              <a:rPr lang="zh-CN" altLang="en-US" dirty="0" smtClean="0"/>
              <a:t>传输控制协议，传输效率低，可靠性强，用于传输可靠性要求高，数据量大的数据） </a:t>
            </a:r>
            <a:br>
              <a:rPr lang="zh-CN" altLang="en-US" dirty="0" smtClean="0"/>
            </a:br>
            <a:r>
              <a:rPr lang="en-US" altLang="zh-CN" dirty="0" smtClean="0"/>
              <a:t>UDP</a:t>
            </a:r>
            <a:r>
              <a:rPr lang="zh-CN" altLang="en-US" dirty="0" smtClean="0"/>
              <a:t>（</a:t>
            </a:r>
            <a:r>
              <a:rPr lang="en-US" altLang="zh-CN" dirty="0" smtClean="0"/>
              <a:t>user datagram protocol–</a:t>
            </a:r>
            <a:r>
              <a:rPr lang="zh-CN" altLang="en-US" dirty="0" smtClean="0"/>
              <a:t>用户数据报协议，与</a:t>
            </a:r>
            <a:r>
              <a:rPr lang="en-US" altLang="zh-CN" dirty="0" smtClean="0"/>
              <a:t>TCP</a:t>
            </a:r>
            <a:r>
              <a:rPr lang="zh-CN" altLang="en-US" dirty="0" smtClean="0"/>
              <a:t>特性恰恰相反，用于传输可靠性要求不高，数据量小的数据，如</a:t>
            </a:r>
            <a:r>
              <a:rPr lang="en-US" altLang="zh-CN" dirty="0" smtClean="0"/>
              <a:t>QQ</a:t>
            </a:r>
            <a:r>
              <a:rPr lang="zh-CN" altLang="en-US" dirty="0" smtClean="0"/>
              <a:t>聊天数据就是通过这种方式传输的）。 主要是将从下层接收的数据进行分段和传输，到达目的地址后再进行重组。常常把这一层数据叫做段。 　　</a:t>
            </a:r>
          </a:p>
          <a:p>
            <a:r>
              <a:rPr lang="en-US" altLang="zh-CN" b="1" dirty="0" smtClean="0"/>
              <a:t>5</a:t>
            </a:r>
            <a:r>
              <a:rPr lang="zh-CN" altLang="en-US" b="1" dirty="0" smtClean="0"/>
              <a:t>、会话层：</a:t>
            </a:r>
          </a:p>
          <a:p>
            <a:r>
              <a:rPr lang="zh-CN" altLang="en-US" dirty="0" smtClean="0"/>
              <a:t>通过运输层（端口号：传输端口与接收端口）建立数据传输的通路。主要在你的系统之间发起会话或者接受会话请求（设备之间需要互相认识可以是</a:t>
            </a:r>
            <a:r>
              <a:rPr lang="en-US" altLang="zh-CN" dirty="0" smtClean="0"/>
              <a:t>IP</a:t>
            </a:r>
            <a:r>
              <a:rPr lang="zh-CN" altLang="en-US" dirty="0" smtClean="0"/>
              <a:t>也可以是</a:t>
            </a:r>
            <a:r>
              <a:rPr lang="en-US" altLang="zh-CN" dirty="0" smtClean="0"/>
              <a:t>MAC</a:t>
            </a:r>
            <a:r>
              <a:rPr lang="zh-CN" altLang="en-US" dirty="0" smtClean="0"/>
              <a:t>或者是主机名） 　　</a:t>
            </a:r>
          </a:p>
          <a:p>
            <a:r>
              <a:rPr lang="en-US" altLang="zh-CN" b="1" dirty="0" smtClean="0"/>
              <a:t>6</a:t>
            </a:r>
            <a:r>
              <a:rPr lang="zh-CN" altLang="en-US" b="1" dirty="0" smtClean="0"/>
              <a:t>、表示层：</a:t>
            </a:r>
          </a:p>
          <a:p>
            <a:r>
              <a:rPr lang="zh-CN" altLang="en-US" dirty="0" smtClean="0"/>
              <a:t>可确保一个系统的应用层所发送的信息可以被另一个系统的应用层读取。例如，</a:t>
            </a:r>
            <a:r>
              <a:rPr lang="en-US" altLang="zh-CN" dirty="0" smtClean="0"/>
              <a:t>PC</a:t>
            </a:r>
            <a:r>
              <a:rPr lang="zh-CN" altLang="en-US" dirty="0" smtClean="0"/>
              <a:t>程序与另一台计算机进行通信，其中一台计算机使用扩展二一十进制交换码（</a:t>
            </a:r>
            <a:r>
              <a:rPr lang="en-US" altLang="zh-CN" dirty="0" smtClean="0"/>
              <a:t>EBCDIC</a:t>
            </a:r>
            <a:r>
              <a:rPr lang="zh-CN" altLang="en-US" dirty="0" smtClean="0"/>
              <a:t>），而另一台则使用美国信息交换标准码（</a:t>
            </a:r>
            <a:r>
              <a:rPr lang="en-US" altLang="zh-CN" dirty="0" smtClean="0"/>
              <a:t>ASCII</a:t>
            </a:r>
            <a:r>
              <a:rPr lang="zh-CN" altLang="en-US" dirty="0" smtClean="0"/>
              <a:t>）来表示相同的字符。如有必要，表示层会通过使用一种通格式来实现多种数据格式之间的转换。 　　</a:t>
            </a:r>
          </a:p>
          <a:p>
            <a:r>
              <a:rPr lang="en-US" altLang="zh-CN" b="1" dirty="0" smtClean="0"/>
              <a:t>7</a:t>
            </a:r>
            <a:r>
              <a:rPr lang="zh-CN" altLang="en-US" b="1" dirty="0" smtClean="0"/>
              <a:t>、应用层：</a:t>
            </a:r>
          </a:p>
          <a:p>
            <a:r>
              <a:rPr lang="zh-CN" altLang="en-US" dirty="0" smtClean="0"/>
              <a:t>是最靠近用户的</a:t>
            </a:r>
            <a:r>
              <a:rPr lang="en-US" altLang="zh-CN" dirty="0" smtClean="0"/>
              <a:t>OSI</a:t>
            </a:r>
            <a:r>
              <a:rPr lang="zh-CN" altLang="en-US" dirty="0" smtClean="0"/>
              <a:t>层。这一层为用户的应用程序（例如电子邮件、文件传输和终端仿真）提供网络服务。</a:t>
            </a:r>
          </a:p>
        </p:txBody>
      </p:sp>
      <p:sp>
        <p:nvSpPr>
          <p:cNvPr id="4" name="灯片编号占位符 3"/>
          <p:cNvSpPr>
            <a:spLocks noGrp="1"/>
          </p:cNvSpPr>
          <p:nvPr>
            <p:ph type="sldNum" sz="quarter" idx="10"/>
          </p:nvPr>
        </p:nvSpPr>
        <p:spPr/>
        <p:txBody>
          <a:bodyPr/>
          <a:lstStyle/>
          <a:p>
            <a:fld id="{C636157B-8F51-4460-98B5-1A53E7F520F2}" type="slidenum">
              <a:rPr lang="zh-CN" altLang="en-US" smtClean="0"/>
              <a:t>4</a:t>
            </a:fld>
            <a:endParaRPr lang="zh-CN" altLang="en-US"/>
          </a:p>
        </p:txBody>
      </p:sp>
    </p:spTree>
    <p:extLst>
      <p:ext uri="{BB962C8B-B14F-4D97-AF65-F5344CB8AC3E}">
        <p14:creationId xmlns:p14="http://schemas.microsoft.com/office/powerpoint/2010/main" val="3995811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36157B-8F51-4460-98B5-1A53E7F520F2}" type="slidenum">
              <a:rPr lang="zh-CN" altLang="en-US" smtClean="0"/>
              <a:t>5</a:t>
            </a:fld>
            <a:endParaRPr lang="zh-CN" altLang="en-US"/>
          </a:p>
        </p:txBody>
      </p:sp>
    </p:spTree>
    <p:extLst>
      <p:ext uri="{BB962C8B-B14F-4D97-AF65-F5344CB8AC3E}">
        <p14:creationId xmlns:p14="http://schemas.microsoft.com/office/powerpoint/2010/main" val="1102540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36157B-8F51-4460-98B5-1A53E7F520F2}" type="slidenum">
              <a:rPr lang="zh-CN" altLang="en-US" smtClean="0"/>
              <a:t>6</a:t>
            </a:fld>
            <a:endParaRPr lang="zh-CN" altLang="en-US"/>
          </a:p>
        </p:txBody>
      </p:sp>
    </p:spTree>
    <p:extLst>
      <p:ext uri="{BB962C8B-B14F-4D97-AF65-F5344CB8AC3E}">
        <p14:creationId xmlns:p14="http://schemas.microsoft.com/office/powerpoint/2010/main" val="2695141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a:t>
            </a:r>
            <a:r>
              <a:rPr lang="en-US" altLang="zh-CN" dirty="0" smtClean="0"/>
              <a:t>TCP</a:t>
            </a:r>
            <a:r>
              <a:rPr lang="zh-CN" altLang="en-US" dirty="0" smtClean="0"/>
              <a:t>连接可以发送多个</a:t>
            </a:r>
            <a:r>
              <a:rPr lang="en-US" altLang="zh-CN" dirty="0" smtClean="0"/>
              <a:t>HTTP</a:t>
            </a:r>
            <a:r>
              <a:rPr lang="zh-CN" altLang="en-US" dirty="0" smtClean="0"/>
              <a:t>请求</a:t>
            </a:r>
            <a:endParaRPr lang="zh-CN" altLang="en-US" dirty="0"/>
          </a:p>
        </p:txBody>
      </p:sp>
      <p:sp>
        <p:nvSpPr>
          <p:cNvPr id="4" name="灯片编号占位符 3"/>
          <p:cNvSpPr>
            <a:spLocks noGrp="1"/>
          </p:cNvSpPr>
          <p:nvPr>
            <p:ph type="sldNum" sz="quarter" idx="10"/>
          </p:nvPr>
        </p:nvSpPr>
        <p:spPr/>
        <p:txBody>
          <a:bodyPr/>
          <a:lstStyle/>
          <a:p>
            <a:fld id="{C636157B-8F51-4460-98B5-1A53E7F520F2}" type="slidenum">
              <a:rPr lang="zh-CN" altLang="en-US" smtClean="0"/>
              <a:t>7</a:t>
            </a:fld>
            <a:endParaRPr lang="zh-CN" altLang="en-US"/>
          </a:p>
        </p:txBody>
      </p:sp>
    </p:spTree>
    <p:extLst>
      <p:ext uri="{BB962C8B-B14F-4D97-AF65-F5344CB8AC3E}">
        <p14:creationId xmlns:p14="http://schemas.microsoft.com/office/powerpoint/2010/main" val="3735309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RFC 2616- section 8</a:t>
            </a:r>
            <a:endParaRPr lang="zh-CN" altLang="en-US" dirty="0"/>
          </a:p>
        </p:txBody>
      </p:sp>
      <p:sp>
        <p:nvSpPr>
          <p:cNvPr id="4" name="灯片编号占位符 3"/>
          <p:cNvSpPr>
            <a:spLocks noGrp="1"/>
          </p:cNvSpPr>
          <p:nvPr>
            <p:ph type="sldNum" sz="quarter" idx="10"/>
          </p:nvPr>
        </p:nvSpPr>
        <p:spPr/>
        <p:txBody>
          <a:bodyPr/>
          <a:lstStyle/>
          <a:p>
            <a:fld id="{C636157B-8F51-4460-98B5-1A53E7F520F2}" type="slidenum">
              <a:rPr lang="zh-CN" altLang="en-US" smtClean="0"/>
              <a:t>9</a:t>
            </a:fld>
            <a:endParaRPr lang="zh-CN" altLang="en-US"/>
          </a:p>
        </p:txBody>
      </p:sp>
    </p:spTree>
    <p:extLst>
      <p:ext uri="{BB962C8B-B14F-4D97-AF65-F5344CB8AC3E}">
        <p14:creationId xmlns:p14="http://schemas.microsoft.com/office/powerpoint/2010/main" val="2105126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wireshark</a:t>
            </a:r>
            <a:endParaRPr lang="zh-CN" altLang="en-US" dirty="0"/>
          </a:p>
        </p:txBody>
      </p:sp>
      <p:sp>
        <p:nvSpPr>
          <p:cNvPr id="4" name="灯片编号占位符 3"/>
          <p:cNvSpPr>
            <a:spLocks noGrp="1"/>
          </p:cNvSpPr>
          <p:nvPr>
            <p:ph type="sldNum" sz="quarter" idx="10"/>
          </p:nvPr>
        </p:nvSpPr>
        <p:spPr/>
        <p:txBody>
          <a:bodyPr/>
          <a:lstStyle/>
          <a:p>
            <a:fld id="{C636157B-8F51-4460-98B5-1A53E7F520F2}" type="slidenum">
              <a:rPr lang="zh-CN" altLang="en-US" smtClean="0"/>
              <a:t>11</a:t>
            </a:fld>
            <a:endParaRPr lang="zh-CN" altLang="en-US"/>
          </a:p>
        </p:txBody>
      </p:sp>
    </p:spTree>
    <p:extLst>
      <p:ext uri="{BB962C8B-B14F-4D97-AF65-F5344CB8AC3E}">
        <p14:creationId xmlns:p14="http://schemas.microsoft.com/office/powerpoint/2010/main" val="2286997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{schema}://{</a:t>
            </a:r>
            <a:r>
              <a:rPr lang="en-US" altLang="zh-CN" dirty="0" err="1" smtClean="0"/>
              <a:t>usr</a:t>
            </a:r>
            <a:r>
              <a:rPr lang="en-US" altLang="zh-CN" dirty="0" smtClean="0"/>
              <a:t>}:{</a:t>
            </a:r>
            <a:r>
              <a:rPr lang="en-US" altLang="zh-CN" dirty="0" err="1" smtClean="0"/>
              <a:t>pwd</a:t>
            </a:r>
            <a:r>
              <a:rPr lang="en-US" altLang="zh-CN" dirty="0" smtClean="0"/>
              <a:t>}@{host}:{port}/{path}?{</a:t>
            </a:r>
            <a:r>
              <a:rPr lang="en-US" altLang="zh-CN" dirty="0" err="1" smtClean="0"/>
              <a:t>param</a:t>
            </a:r>
            <a:r>
              <a:rPr lang="en-US" altLang="zh-CN" dirty="0" smtClean="0"/>
              <a:t>}={value}#{tag}</a:t>
            </a:r>
            <a:endParaRPr lang="zh-CN" altLang="en-US" dirty="0"/>
          </a:p>
        </p:txBody>
      </p:sp>
      <p:sp>
        <p:nvSpPr>
          <p:cNvPr id="4" name="灯片编号占位符 3"/>
          <p:cNvSpPr>
            <a:spLocks noGrp="1"/>
          </p:cNvSpPr>
          <p:nvPr>
            <p:ph type="sldNum" sz="quarter" idx="10"/>
          </p:nvPr>
        </p:nvSpPr>
        <p:spPr/>
        <p:txBody>
          <a:bodyPr/>
          <a:lstStyle/>
          <a:p>
            <a:fld id="{C636157B-8F51-4460-98B5-1A53E7F520F2}" type="slidenum">
              <a:rPr lang="zh-CN" altLang="en-US" smtClean="0"/>
              <a:t>12</a:t>
            </a:fld>
            <a:endParaRPr lang="zh-CN" altLang="en-US"/>
          </a:p>
        </p:txBody>
      </p:sp>
    </p:spTree>
    <p:extLst>
      <p:ext uri="{BB962C8B-B14F-4D97-AF65-F5344CB8AC3E}">
        <p14:creationId xmlns:p14="http://schemas.microsoft.com/office/powerpoint/2010/main" val="2179604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2019/3/4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2019/3/4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2019/3/4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2019/3/4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2019/3/4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Http Protocol</a:t>
            </a:r>
            <a:endParaRPr lang="zh-CN" altLang="en-US" dirty="0"/>
          </a:p>
        </p:txBody>
      </p:sp>
      <p:sp>
        <p:nvSpPr>
          <p:cNvPr id="3" name="副标题 2"/>
          <p:cNvSpPr>
            <a:spLocks noGrp="1"/>
          </p:cNvSpPr>
          <p:nvPr>
            <p:ph type="subTitle" idx="1"/>
          </p:nvPr>
        </p:nvSpPr>
        <p:spPr/>
        <p:txBody>
          <a:bodyPr/>
          <a:lstStyle/>
          <a:p>
            <a:r>
              <a:rPr lang="en-US" altLang="zh-CN" dirty="0" smtClean="0"/>
              <a:t>PS</a:t>
            </a:r>
            <a:endParaRPr lang="zh-CN" altLang="en-US" dirty="0"/>
          </a:p>
        </p:txBody>
      </p:sp>
    </p:spTree>
    <p:extLst>
      <p:ext uri="{BB962C8B-B14F-4D97-AF65-F5344CB8AC3E}">
        <p14:creationId xmlns:p14="http://schemas.microsoft.com/office/powerpoint/2010/main" val="2466377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HTTP/2</a:t>
            </a:r>
            <a:endParaRPr lang="zh-CN" altLang="en-US" dirty="0"/>
          </a:p>
        </p:txBody>
      </p:sp>
      <p:sp>
        <p:nvSpPr>
          <p:cNvPr id="3" name="内容占位符 2"/>
          <p:cNvSpPr>
            <a:spLocks noGrp="1"/>
          </p:cNvSpPr>
          <p:nvPr>
            <p:ph idx="1"/>
          </p:nvPr>
        </p:nvSpPr>
        <p:spPr/>
        <p:txBody>
          <a:bodyPr/>
          <a:lstStyle/>
          <a:p>
            <a:r>
              <a:rPr lang="zh-CN" altLang="en-US" dirty="0" smtClean="0"/>
              <a:t>所有的数据以二进制传输（帧传输）</a:t>
            </a:r>
            <a:endParaRPr lang="en-US" altLang="zh-CN" dirty="0" smtClean="0"/>
          </a:p>
          <a:p>
            <a:endParaRPr lang="en-US" altLang="zh-CN" dirty="0"/>
          </a:p>
          <a:p>
            <a:r>
              <a:rPr lang="zh-CN" altLang="en-US" dirty="0" smtClean="0"/>
              <a:t>同一个连接里发送多个请求不再按顺序响应</a:t>
            </a:r>
            <a:endParaRPr lang="en-US" altLang="zh-CN" dirty="0" smtClean="0"/>
          </a:p>
          <a:p>
            <a:endParaRPr lang="en-US" altLang="zh-CN" dirty="0"/>
          </a:p>
          <a:p>
            <a:r>
              <a:rPr lang="zh-CN" altLang="en-US" dirty="0" smtClean="0"/>
              <a:t>头信息压缩及推送功能</a:t>
            </a:r>
            <a:endParaRPr lang="zh-CN" altLang="en-US" dirty="0"/>
          </a:p>
        </p:txBody>
      </p:sp>
    </p:spTree>
    <p:extLst>
      <p:ext uri="{BB962C8B-B14F-4D97-AF65-F5344CB8AC3E}">
        <p14:creationId xmlns:p14="http://schemas.microsoft.com/office/powerpoint/2010/main" val="4027469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协议的三次握手</a:t>
            </a:r>
            <a:endParaRPr lang="zh-CN" altLang="en-US" dirty="0"/>
          </a:p>
        </p:txBody>
      </p:sp>
      <p:sp>
        <p:nvSpPr>
          <p:cNvPr id="3" name="内容占位符 2"/>
          <p:cNvSpPr>
            <a:spLocks noGrp="1"/>
          </p:cNvSpPr>
          <p:nvPr>
            <p:ph idx="1"/>
          </p:nvPr>
        </p:nvSpPr>
        <p:spPr/>
        <p:txBody>
          <a:bodyPr/>
          <a:lstStyle/>
          <a:p>
            <a:r>
              <a:rPr lang="en-US" altLang="zh-CN" dirty="0" smtClean="0"/>
              <a:t>Http</a:t>
            </a:r>
            <a:r>
              <a:rPr lang="zh-CN" altLang="en-US" dirty="0" smtClean="0"/>
              <a:t>协议只规定了</a:t>
            </a:r>
            <a:r>
              <a:rPr lang="en-US" altLang="zh-CN" dirty="0" smtClean="0"/>
              <a:t>Request </a:t>
            </a:r>
            <a:r>
              <a:rPr lang="zh-CN" altLang="en-US" dirty="0" smtClean="0"/>
              <a:t>和</a:t>
            </a:r>
            <a:r>
              <a:rPr lang="en-US" altLang="zh-CN" dirty="0" smtClean="0"/>
              <a:t>Response </a:t>
            </a:r>
            <a:r>
              <a:rPr lang="zh-CN" altLang="en-US" dirty="0" smtClean="0"/>
              <a:t>并未规定</a:t>
            </a:r>
            <a:r>
              <a:rPr lang="en-US" altLang="zh-CN" dirty="0" smtClean="0"/>
              <a:t>connection</a:t>
            </a:r>
            <a:r>
              <a:rPr lang="zh-CN" altLang="en-US" dirty="0" smtClean="0"/>
              <a:t>。</a:t>
            </a:r>
            <a:endParaRPr lang="zh-CN" altLang="en-US" dirty="0"/>
          </a:p>
        </p:txBody>
      </p:sp>
    </p:spTree>
    <p:extLst>
      <p:ext uri="{BB962C8B-B14F-4D97-AF65-F5344CB8AC3E}">
        <p14:creationId xmlns:p14="http://schemas.microsoft.com/office/powerpoint/2010/main" val="2723683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URI/URL/URN</a:t>
            </a:r>
            <a:endParaRPr lang="zh-CN" altLang="en-US" dirty="0"/>
          </a:p>
        </p:txBody>
      </p:sp>
      <p:sp>
        <p:nvSpPr>
          <p:cNvPr id="3" name="内容占位符 2"/>
          <p:cNvSpPr>
            <a:spLocks noGrp="1"/>
          </p:cNvSpPr>
          <p:nvPr>
            <p:ph idx="1"/>
          </p:nvPr>
        </p:nvSpPr>
        <p:spPr/>
        <p:txBody>
          <a:bodyPr/>
          <a:lstStyle/>
          <a:p>
            <a:r>
              <a:rPr lang="en-US" altLang="zh-CN" dirty="0" smtClean="0"/>
              <a:t>URI: Uniform Resource Identifier</a:t>
            </a:r>
          </a:p>
          <a:p>
            <a:endParaRPr lang="en-US" altLang="zh-CN" dirty="0"/>
          </a:p>
          <a:p>
            <a:r>
              <a:rPr lang="en-US" altLang="zh-CN" dirty="0" smtClean="0"/>
              <a:t>URL: Uniform Resource Location</a:t>
            </a:r>
          </a:p>
          <a:p>
            <a:endParaRPr lang="en-US" altLang="zh-CN" dirty="0"/>
          </a:p>
          <a:p>
            <a:r>
              <a:rPr lang="en-US" altLang="zh-CN" dirty="0" smtClean="0"/>
              <a:t>URN: Uniform Resource Name</a:t>
            </a:r>
            <a:endParaRPr lang="zh-CN" altLang="en-US" dirty="0"/>
          </a:p>
        </p:txBody>
      </p:sp>
    </p:spTree>
    <p:extLst>
      <p:ext uri="{BB962C8B-B14F-4D97-AF65-F5344CB8AC3E}">
        <p14:creationId xmlns:p14="http://schemas.microsoft.com/office/powerpoint/2010/main" val="3142520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 </a:t>
            </a:r>
            <a:r>
              <a:rPr lang="zh-CN" altLang="en-US" dirty="0" smtClean="0"/>
              <a:t>报文</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409243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689786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浏览器输入</a:t>
            </a:r>
            <a:r>
              <a:rPr lang="en-US" altLang="zh-CN" dirty="0"/>
              <a:t>URL</a:t>
            </a:r>
            <a:r>
              <a:rPr lang="zh-CN" altLang="en-US" dirty="0"/>
              <a:t>后</a:t>
            </a:r>
            <a:r>
              <a:rPr lang="en-US" altLang="zh-CN" dirty="0"/>
              <a:t>HTTP</a:t>
            </a:r>
            <a:r>
              <a:rPr lang="zh-CN" altLang="en-US" dirty="0"/>
              <a:t>请求返回的完整过程 </a:t>
            </a:r>
            <a:endParaRPr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615147"/>
            <a:ext cx="10515600" cy="2772294"/>
          </a:xfrm>
        </p:spPr>
      </p:pic>
    </p:spTree>
    <p:extLst>
      <p:ext uri="{BB962C8B-B14F-4D97-AF65-F5344CB8AC3E}">
        <p14:creationId xmlns:p14="http://schemas.microsoft.com/office/powerpoint/2010/main" val="3020258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网络协议层</a:t>
            </a:r>
            <a:endParaRPr lang="zh-CN" altLang="en-US" dirty="0"/>
          </a:p>
        </p:txBody>
      </p:sp>
      <p:sp>
        <p:nvSpPr>
          <p:cNvPr id="6" name="内容占位符 5"/>
          <p:cNvSpPr>
            <a:spLocks noGrp="1"/>
          </p:cNvSpPr>
          <p:nvPr>
            <p:ph idx="1"/>
          </p:nvPr>
        </p:nvSpPr>
        <p:spPr>
          <a:xfrm>
            <a:off x="838200" y="4382814"/>
            <a:ext cx="10515600" cy="1794149"/>
          </a:xfrm>
        </p:spPr>
        <p:txBody>
          <a:bodyPr/>
          <a:lstStyle/>
          <a:p>
            <a:endParaRPr lang="zh-CN" altLang="en-US" dirty="0"/>
          </a:p>
        </p:txBody>
      </p:sp>
      <p:pic>
        <p:nvPicPr>
          <p:cNvPr id="7" name="内容占位符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4229100" cy="2428875"/>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0725" y="1766887"/>
            <a:ext cx="5553075" cy="2276475"/>
          </a:xfrm>
          <a:prstGeom prst="rect">
            <a:avLst/>
          </a:prstGeom>
        </p:spPr>
      </p:pic>
    </p:spTree>
    <p:extLst>
      <p:ext uri="{BB962C8B-B14F-4D97-AF65-F5344CB8AC3E}">
        <p14:creationId xmlns:p14="http://schemas.microsoft.com/office/powerpoint/2010/main" val="259694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五层网络协议</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物理层 物理设备传输数据的</a:t>
            </a:r>
            <a:r>
              <a:rPr lang="zh-CN" altLang="en-US" dirty="0" smtClean="0"/>
              <a:t>标准</a:t>
            </a:r>
            <a:endParaRPr lang="en-US" altLang="zh-CN" dirty="0" smtClean="0"/>
          </a:p>
          <a:p>
            <a:endParaRPr lang="en-US" altLang="zh-CN" dirty="0"/>
          </a:p>
          <a:p>
            <a:r>
              <a:rPr lang="zh-CN" altLang="en-US" dirty="0"/>
              <a:t>链路层 通信实体间建立数据链路</a:t>
            </a:r>
            <a:r>
              <a:rPr lang="zh-CN" altLang="en-US" dirty="0" smtClean="0"/>
              <a:t>连接</a:t>
            </a:r>
            <a:endParaRPr lang="en-US" altLang="zh-CN" dirty="0" smtClean="0"/>
          </a:p>
          <a:p>
            <a:endParaRPr lang="en-US" altLang="zh-CN" dirty="0"/>
          </a:p>
          <a:p>
            <a:r>
              <a:rPr lang="zh-CN" altLang="en-US" dirty="0"/>
              <a:t>网络层 数据在结点之间传输创建逻辑链路</a:t>
            </a:r>
          </a:p>
          <a:p>
            <a:endParaRPr lang="en-US" altLang="zh-CN" dirty="0" smtClean="0"/>
          </a:p>
          <a:p>
            <a:r>
              <a:rPr lang="zh-CN" altLang="en-US" dirty="0" smtClean="0"/>
              <a:t>传输层 为用户提供可靠的端到端（</a:t>
            </a:r>
            <a:r>
              <a:rPr lang="en-US" altLang="zh-CN" dirty="0" smtClean="0"/>
              <a:t>end-to-end</a:t>
            </a:r>
            <a:r>
              <a:rPr lang="zh-CN" altLang="en-US" dirty="0" smtClean="0"/>
              <a:t>）服务，向高层屏蔽了下层数据通信的细节。</a:t>
            </a:r>
            <a:endParaRPr lang="en-US" altLang="zh-CN" dirty="0" smtClean="0"/>
          </a:p>
          <a:p>
            <a:endParaRPr lang="en-US" altLang="zh-CN" dirty="0"/>
          </a:p>
          <a:p>
            <a:r>
              <a:rPr lang="zh-CN" altLang="en-US" dirty="0" smtClean="0"/>
              <a:t>应用层 为应用软件提供服务，屏蔽网络传输的细节</a:t>
            </a:r>
            <a:endParaRPr lang="zh-CN" altLang="en-US" dirty="0"/>
          </a:p>
        </p:txBody>
      </p:sp>
    </p:spTree>
    <p:extLst>
      <p:ext uri="{BB962C8B-B14F-4D97-AF65-F5344CB8AC3E}">
        <p14:creationId xmlns:p14="http://schemas.microsoft.com/office/powerpoint/2010/main" val="1461125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协议的历史</a:t>
            </a:r>
            <a:endParaRPr lang="zh-CN" altLang="en-US" dirty="0"/>
          </a:p>
        </p:txBody>
      </p:sp>
      <p:sp>
        <p:nvSpPr>
          <p:cNvPr id="3" name="内容占位符 2"/>
          <p:cNvSpPr>
            <a:spLocks noGrp="1"/>
          </p:cNvSpPr>
          <p:nvPr>
            <p:ph idx="1"/>
          </p:nvPr>
        </p:nvSpPr>
        <p:spPr/>
        <p:txBody>
          <a:bodyPr/>
          <a:lstStyle/>
          <a:p>
            <a:r>
              <a:rPr lang="en-US" altLang="zh-CN" dirty="0" smtClean="0"/>
              <a:t>HTTP/0.9</a:t>
            </a:r>
          </a:p>
          <a:p>
            <a:endParaRPr lang="en-US" altLang="zh-CN" dirty="0"/>
          </a:p>
          <a:p>
            <a:r>
              <a:rPr lang="en-US" altLang="zh-CN" dirty="0" smtClean="0"/>
              <a:t>HTTP/1.0</a:t>
            </a:r>
          </a:p>
          <a:p>
            <a:endParaRPr lang="en-US" altLang="zh-CN" dirty="0"/>
          </a:p>
          <a:p>
            <a:r>
              <a:rPr lang="en-US" altLang="zh-CN" dirty="0" smtClean="0"/>
              <a:t>HTTP/1.1</a:t>
            </a:r>
          </a:p>
          <a:p>
            <a:endParaRPr lang="en-US" altLang="zh-CN" dirty="0"/>
          </a:p>
          <a:p>
            <a:r>
              <a:rPr lang="en-US" altLang="zh-CN" dirty="0" smtClean="0"/>
              <a:t>HTTP/2</a:t>
            </a:r>
            <a:endParaRPr lang="zh-CN" altLang="en-US" dirty="0"/>
          </a:p>
        </p:txBody>
      </p:sp>
    </p:spTree>
    <p:extLst>
      <p:ext uri="{BB962C8B-B14F-4D97-AF65-F5344CB8AC3E}">
        <p14:creationId xmlns:p14="http://schemas.microsoft.com/office/powerpoint/2010/main" val="124494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HTTP/0.9</a:t>
            </a:r>
            <a:endParaRPr lang="zh-CN" altLang="en-US" dirty="0"/>
          </a:p>
        </p:txBody>
      </p:sp>
      <p:sp>
        <p:nvSpPr>
          <p:cNvPr id="3" name="内容占位符 2"/>
          <p:cNvSpPr>
            <a:spLocks noGrp="1"/>
          </p:cNvSpPr>
          <p:nvPr>
            <p:ph idx="1"/>
          </p:nvPr>
        </p:nvSpPr>
        <p:spPr/>
        <p:txBody>
          <a:bodyPr/>
          <a:lstStyle/>
          <a:p>
            <a:r>
              <a:rPr lang="zh-CN" altLang="en-US" dirty="0" smtClean="0"/>
              <a:t>只有一个</a:t>
            </a:r>
            <a:r>
              <a:rPr lang="en-US" altLang="zh-CN" dirty="0" smtClean="0"/>
              <a:t>GET</a:t>
            </a:r>
            <a:r>
              <a:rPr lang="zh-CN" altLang="en-US" dirty="0" smtClean="0"/>
              <a:t>命令</a:t>
            </a:r>
            <a:endParaRPr lang="en-US" altLang="zh-CN" dirty="0" smtClean="0"/>
          </a:p>
          <a:p>
            <a:endParaRPr lang="en-US" altLang="zh-CN" dirty="0"/>
          </a:p>
          <a:p>
            <a:r>
              <a:rPr lang="zh-CN" altLang="en-US" dirty="0" smtClean="0"/>
              <a:t>没有</a:t>
            </a:r>
            <a:r>
              <a:rPr lang="en-US" altLang="zh-CN" dirty="0" smtClean="0"/>
              <a:t>Header</a:t>
            </a:r>
            <a:r>
              <a:rPr lang="zh-CN" altLang="en-US" dirty="0" smtClean="0"/>
              <a:t>等描述数据的信息</a:t>
            </a:r>
            <a:endParaRPr lang="en-US" altLang="zh-CN" dirty="0" smtClean="0"/>
          </a:p>
          <a:p>
            <a:endParaRPr lang="en-US" altLang="zh-CN" dirty="0"/>
          </a:p>
          <a:p>
            <a:r>
              <a:rPr lang="zh-CN" altLang="en-US" dirty="0" smtClean="0"/>
              <a:t>服务器发送完毕就关闭</a:t>
            </a:r>
            <a:r>
              <a:rPr lang="en-US" altLang="zh-CN" dirty="0" smtClean="0"/>
              <a:t>TCP</a:t>
            </a:r>
            <a:r>
              <a:rPr lang="zh-CN" altLang="en-US" dirty="0" smtClean="0"/>
              <a:t>连接</a:t>
            </a:r>
            <a:endParaRPr lang="zh-CN" altLang="en-US" dirty="0"/>
          </a:p>
        </p:txBody>
      </p:sp>
    </p:spTree>
    <p:extLst>
      <p:ext uri="{BB962C8B-B14F-4D97-AF65-F5344CB8AC3E}">
        <p14:creationId xmlns:p14="http://schemas.microsoft.com/office/powerpoint/2010/main" val="2452931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en-US" altLang="zh-CN" dirty="0"/>
              <a:t>/</a:t>
            </a:r>
            <a:r>
              <a:rPr lang="en-US" altLang="zh-CN" dirty="0" smtClean="0"/>
              <a:t>1.0</a:t>
            </a:r>
            <a:endParaRPr lang="zh-CN" altLang="en-US" dirty="0"/>
          </a:p>
        </p:txBody>
      </p:sp>
      <p:sp>
        <p:nvSpPr>
          <p:cNvPr id="3" name="内容占位符 2"/>
          <p:cNvSpPr>
            <a:spLocks noGrp="1"/>
          </p:cNvSpPr>
          <p:nvPr>
            <p:ph idx="1"/>
          </p:nvPr>
        </p:nvSpPr>
        <p:spPr/>
        <p:txBody>
          <a:bodyPr/>
          <a:lstStyle/>
          <a:p>
            <a:r>
              <a:rPr lang="zh-CN" altLang="en-US" dirty="0" smtClean="0"/>
              <a:t>增加了</a:t>
            </a:r>
            <a:r>
              <a:rPr lang="en-US" altLang="zh-CN" dirty="0" smtClean="0"/>
              <a:t>HTTP method</a:t>
            </a:r>
          </a:p>
          <a:p>
            <a:endParaRPr lang="en-US" altLang="zh-CN" dirty="0"/>
          </a:p>
          <a:p>
            <a:r>
              <a:rPr lang="zh-CN" altLang="en-US" dirty="0" smtClean="0"/>
              <a:t>增加了</a:t>
            </a:r>
            <a:r>
              <a:rPr lang="en-US" altLang="zh-CN" dirty="0" smtClean="0"/>
              <a:t>header</a:t>
            </a:r>
            <a:r>
              <a:rPr lang="zh-CN" altLang="en-US" dirty="0" smtClean="0"/>
              <a:t>和</a:t>
            </a:r>
            <a:r>
              <a:rPr lang="en-US" altLang="zh-CN" dirty="0" smtClean="0"/>
              <a:t>status code</a:t>
            </a:r>
          </a:p>
          <a:p>
            <a:endParaRPr lang="en-US" altLang="zh-CN" dirty="0"/>
          </a:p>
          <a:p>
            <a:r>
              <a:rPr lang="zh-CN" altLang="en-US" dirty="0" smtClean="0"/>
              <a:t>多字符集支持，权限，缓存等</a:t>
            </a:r>
            <a:endParaRPr lang="zh-CN" altLang="en-US" dirty="0"/>
          </a:p>
        </p:txBody>
      </p:sp>
    </p:spTree>
    <p:extLst>
      <p:ext uri="{BB962C8B-B14F-4D97-AF65-F5344CB8AC3E}">
        <p14:creationId xmlns:p14="http://schemas.microsoft.com/office/powerpoint/2010/main" val="792345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HTTP/1.1 </a:t>
            </a:r>
            <a:endParaRPr lang="zh-CN" altLang="en-US" dirty="0"/>
          </a:p>
        </p:txBody>
      </p:sp>
      <p:sp>
        <p:nvSpPr>
          <p:cNvPr id="3" name="内容占位符 2"/>
          <p:cNvSpPr>
            <a:spLocks noGrp="1"/>
          </p:cNvSpPr>
          <p:nvPr>
            <p:ph idx="1"/>
          </p:nvPr>
        </p:nvSpPr>
        <p:spPr/>
        <p:txBody>
          <a:bodyPr/>
          <a:lstStyle/>
          <a:p>
            <a:r>
              <a:rPr lang="en-US" altLang="zh-CN" dirty="0" smtClean="0"/>
              <a:t>TCP</a:t>
            </a:r>
            <a:r>
              <a:rPr lang="zh-CN" altLang="en-US" dirty="0" smtClean="0"/>
              <a:t>长连接</a:t>
            </a:r>
            <a:endParaRPr lang="en-US" altLang="zh-CN" dirty="0" smtClean="0"/>
          </a:p>
          <a:p>
            <a:endParaRPr lang="en-US" altLang="zh-CN" dirty="0"/>
          </a:p>
          <a:p>
            <a:r>
              <a:rPr lang="en-US" altLang="zh-CN" dirty="0" smtClean="0"/>
              <a:t>Pipeline</a:t>
            </a:r>
          </a:p>
          <a:p>
            <a:endParaRPr lang="en-US" altLang="zh-CN" dirty="0"/>
          </a:p>
          <a:p>
            <a:r>
              <a:rPr lang="zh-CN" altLang="en-US" dirty="0" smtClean="0"/>
              <a:t>增加</a:t>
            </a:r>
            <a:r>
              <a:rPr lang="en-US" altLang="zh-CN" dirty="0" smtClean="0"/>
              <a:t>Host</a:t>
            </a:r>
            <a:r>
              <a:rPr lang="zh-CN" altLang="en-US" dirty="0" smtClean="0"/>
              <a:t>和</a:t>
            </a:r>
            <a:r>
              <a:rPr lang="en-US" altLang="zh-CN" dirty="0" smtClean="0"/>
              <a:t>Http method</a:t>
            </a:r>
          </a:p>
          <a:p>
            <a:endParaRPr lang="en-US" altLang="zh-CN" dirty="0"/>
          </a:p>
          <a:p>
            <a:endParaRPr lang="zh-CN" altLang="en-US" dirty="0"/>
          </a:p>
        </p:txBody>
      </p:sp>
    </p:spTree>
    <p:extLst>
      <p:ext uri="{BB962C8B-B14F-4D97-AF65-F5344CB8AC3E}">
        <p14:creationId xmlns:p14="http://schemas.microsoft.com/office/powerpoint/2010/main" val="27085623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324</Words>
  <Application>Microsoft Office PowerPoint</Application>
  <PresentationFormat>宽屏</PresentationFormat>
  <Paragraphs>83</Paragraphs>
  <Slides>13</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Calibri</vt:lpstr>
      <vt:lpstr>宋体</vt:lpstr>
      <vt:lpstr>微软雅黑</vt:lpstr>
      <vt:lpstr>Arial</vt:lpstr>
      <vt:lpstr>Office 主题</vt:lpstr>
      <vt:lpstr>Http Protocol</vt:lpstr>
      <vt:lpstr>Agenda</vt:lpstr>
      <vt:lpstr>浏览器输入URL后HTTP请求返回的完整过程 </vt:lpstr>
      <vt:lpstr>网络协议层</vt:lpstr>
      <vt:lpstr>五层网络协议</vt:lpstr>
      <vt:lpstr>Http协议的历史</vt:lpstr>
      <vt:lpstr>HTTP/0.9</vt:lpstr>
      <vt:lpstr>HTTP/1.0</vt:lpstr>
      <vt:lpstr>HTTP/1.1 </vt:lpstr>
      <vt:lpstr>HTTP/2</vt:lpstr>
      <vt:lpstr>Http协议的三次握手</vt:lpstr>
      <vt:lpstr>URI/URL/URN</vt:lpstr>
      <vt:lpstr>HTTP 报文</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Protocol</dc:title>
  <dc:creator>Administrator</dc:creator>
  <cp:lastModifiedBy>111</cp:lastModifiedBy>
  <cp:revision>44</cp:revision>
  <dcterms:created xsi:type="dcterms:W3CDTF">2019-03-04T07:53:40Z</dcterms:created>
  <dcterms:modified xsi:type="dcterms:W3CDTF">2019-03-04T09:23:58Z</dcterms:modified>
</cp:coreProperties>
</file>