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62" r:id="rId5"/>
    <p:sldId id="264" r:id="rId6"/>
    <p:sldId id="257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6870193-383E-4872-BD33-740D54C7D5CE}">
          <p14:sldIdLst>
            <p14:sldId id="256"/>
            <p14:sldId id="258"/>
          </p14:sldIdLst>
        </p14:section>
        <p14:section name="Java async" id="{E3908E6B-C3A2-4C8A-BCF3-4D3ECD780B3A}">
          <p14:sldIdLst>
            <p14:sldId id="263"/>
            <p14:sldId id="262"/>
            <p14:sldId id="264"/>
            <p14:sldId id="257"/>
            <p14:sldId id="260"/>
          </p14:sldIdLst>
        </p14:section>
        <p14:section name="Spring async" id="{F9CF0816-186F-4B64-ABB3-7001D1B5DE74}">
          <p14:sldIdLst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2994" autoAdjust="0"/>
  </p:normalViewPr>
  <p:slideViewPr>
    <p:cSldViewPr snapToGrid="0">
      <p:cViewPr varScale="1">
        <p:scale>
          <a:sx n="76" d="100"/>
          <a:sy n="76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D4F23-CE87-4867-B0A4-E412554AC1B6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43A1E-3DA9-426A-8864-4F11F1E2E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6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https://blog.csdn.net/lovezhaohaimig/article/details/80344299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43A1E-3DA9-426A-8864-4F11F1E2E0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https://docs.spring.io/spring/docs/5.1.5.RELEASE/spring-framework-reference/integration.html#scheduling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43A1E-3DA9-426A-8864-4F11F1E2E0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6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niechen/p/923291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Asynchronization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6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Asynchronization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en-US" altLang="zh-CN" dirty="0" err="1" smtClean="0"/>
              <a:t>Asynchronization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Asynchronization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81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Runnable </a:t>
            </a:r>
            <a:r>
              <a:rPr lang="en-US" altLang="zh-CN" dirty="0"/>
              <a:t>and Callable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657143" cy="38285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610" y="4042731"/>
            <a:ext cx="6476190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6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Runnable and Callable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两者都是接口，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定义了</a:t>
            </a:r>
            <a:r>
              <a:rPr lang="en-US" altLang="zh-CN" dirty="0" smtClean="0"/>
              <a:t>run(), Callable</a:t>
            </a:r>
            <a:r>
              <a:rPr lang="zh-CN" altLang="en-US" dirty="0" smtClean="0"/>
              <a:t>定义了</a:t>
            </a:r>
            <a:r>
              <a:rPr lang="en-US" altLang="zh-CN" dirty="0" smtClean="0"/>
              <a:t>call()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Call()</a:t>
            </a:r>
            <a:r>
              <a:rPr lang="zh-CN" altLang="en-US" dirty="0" smtClean="0"/>
              <a:t>可以抛出异常，而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不能抛出异常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Callable</a:t>
            </a:r>
            <a:r>
              <a:rPr lang="zh-CN" altLang="en-US" dirty="0" smtClean="0"/>
              <a:t>有返回值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Callable</a:t>
            </a:r>
            <a:r>
              <a:rPr lang="zh-CN" altLang="en-US" dirty="0" smtClean="0"/>
              <a:t>在执行时可通过</a:t>
            </a:r>
            <a:r>
              <a:rPr lang="en-US" altLang="zh-CN" dirty="0" err="1" smtClean="0"/>
              <a:t>FutureTask</a:t>
            </a:r>
            <a:r>
              <a:rPr lang="zh-CN" altLang="en-US" dirty="0" smtClean="0"/>
              <a:t>获取任务执行的状态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49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Runnable and Callable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Callable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方法实际执行在</a:t>
            </a:r>
            <a:r>
              <a:rPr lang="en-US" altLang="zh-CN" dirty="0" err="1" smtClean="0"/>
              <a:t>Runnbale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Runnable</a:t>
            </a:r>
            <a:r>
              <a:rPr lang="zh-CN" altLang="en-US" dirty="0" smtClean="0"/>
              <a:t>实例对象需要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包装启动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Callable</a:t>
            </a:r>
            <a:r>
              <a:rPr lang="zh-CN" altLang="en-US" dirty="0" smtClean="0"/>
              <a:t>先通过</a:t>
            </a:r>
            <a:r>
              <a:rPr lang="en-US" altLang="zh-CN" dirty="0" err="1" smtClean="0"/>
              <a:t>FutureTask</a:t>
            </a:r>
            <a:r>
              <a:rPr lang="zh-CN" altLang="en-US" dirty="0" smtClean="0"/>
              <a:t>（本质还是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）包装，再丢给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包装执行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55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FutureTask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FutureTask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Future</a:t>
            </a:r>
            <a:r>
              <a:rPr lang="zh-CN" altLang="en-US" dirty="0" smtClean="0"/>
              <a:t>接口的唯一一个实现类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6234"/>
            <a:ext cx="4021899" cy="384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8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CompletableFuture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7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86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hlinkClick r:id="rId2"/>
              </a:rPr>
              <a:t>深入理解</a:t>
            </a:r>
            <a:r>
              <a:rPr lang="en-US" altLang="zh-CN" b="1" dirty="0">
                <a:hlinkClick r:id="rId2"/>
              </a:rPr>
              <a:t>Spring</a:t>
            </a:r>
            <a:r>
              <a:rPr lang="zh-CN" altLang="en-US" b="1" dirty="0">
                <a:hlinkClick r:id="rId2"/>
              </a:rPr>
              <a:t>的异步机制</a:t>
            </a:r>
            <a:endParaRPr lang="zh-CN" altLang="en-US" b="1" dirty="0"/>
          </a:p>
          <a:p>
            <a:r>
              <a:rPr lang="en-US" altLang="zh-CN" dirty="0"/>
              <a:t>https://www.cnblogs.com/niechen/p/9232914.html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91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125</Words>
  <Application>Microsoft Office PowerPoint</Application>
  <PresentationFormat>宽屏</PresentationFormat>
  <Paragraphs>30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Calibri</vt:lpstr>
      <vt:lpstr>宋体</vt:lpstr>
      <vt:lpstr>Arial</vt:lpstr>
      <vt:lpstr>Calibri Light</vt:lpstr>
      <vt:lpstr>Office 主题</vt:lpstr>
      <vt:lpstr>Asynchronization</vt:lpstr>
      <vt:lpstr>Asynchronization</vt:lpstr>
      <vt:lpstr>Runnable and Callable </vt:lpstr>
      <vt:lpstr>Runnable and Callable</vt:lpstr>
      <vt:lpstr>Runnable and Callable</vt:lpstr>
      <vt:lpstr>FutureTask</vt:lpstr>
      <vt:lpstr>CompletableFuture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111</cp:lastModifiedBy>
  <cp:revision>18</cp:revision>
  <dcterms:created xsi:type="dcterms:W3CDTF">2019-02-26T02:04:45Z</dcterms:created>
  <dcterms:modified xsi:type="dcterms:W3CDTF">2019-02-26T07:44:14Z</dcterms:modified>
</cp:coreProperties>
</file>