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9" r:id="rId5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https://en.wikipedia.org/wiki/Programming_paradigm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2028560" y="4443106"/>
            <a:ext cx="10163440" cy="2414895"/>
            <a:chOff x="2028560" y="4443106"/>
            <a:chExt cx="10163440" cy="2414895"/>
          </a:xfrm>
        </p:grpSpPr>
        <p:grpSp>
          <p:nvGrpSpPr>
            <p:cNvPr id="8" name="组合 7"/>
            <p:cNvGrpSpPr/>
            <p:nvPr/>
          </p:nvGrpSpPr>
          <p:grpSpPr>
            <a:xfrm>
              <a:off x="4956671" y="4443106"/>
              <a:ext cx="4884016" cy="2414895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2" name="任意多边形 1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492615" y="5410200"/>
              <a:ext cx="2928111" cy="1447800"/>
              <a:chOff x="4956670" y="4443106"/>
              <a:chExt cx="4884016" cy="2414894"/>
            </a:xfrm>
          </p:grpSpPr>
          <p:sp>
            <p:nvSpPr>
              <p:cNvPr id="19" name="等腰三角形 1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0" name="任意多边形 16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721715" y="5048250"/>
              <a:ext cx="3660139" cy="1809751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8" name="任意多边形 19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028560" y="6342962"/>
              <a:ext cx="1041643" cy="515039"/>
              <a:chOff x="4956670" y="4443106"/>
              <a:chExt cx="4884016" cy="2414894"/>
            </a:xfrm>
          </p:grpSpPr>
          <p:sp>
            <p:nvSpPr>
              <p:cNvPr id="15" name="等腰三角形 1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" name="任意多边形 2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150357" y="6342962"/>
              <a:ext cx="1041643" cy="515039"/>
              <a:chOff x="4956670" y="4443106"/>
              <a:chExt cx="4884016" cy="2414894"/>
            </a:xfrm>
          </p:grpSpPr>
          <p:sp>
            <p:nvSpPr>
              <p:cNvPr id="13" name="等腰三角形 1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" name="任意多边形 25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1566" y="1700984"/>
            <a:ext cx="8894914" cy="923330"/>
          </a:xfrm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566" y="2687367"/>
            <a:ext cx="8894914" cy="48013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V 形 5"/>
          <p:cNvSpPr/>
          <p:nvPr/>
        </p:nvSpPr>
        <p:spPr>
          <a:xfrm>
            <a:off x="368604" y="534056"/>
            <a:ext cx="398804" cy="4568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425144"/>
            <a:ext cx="4304715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0" y="4097817"/>
            <a:ext cx="12193219" cy="2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矩形 8"/>
          <p:cNvSpPr/>
          <p:nvPr/>
        </p:nvSpPr>
        <p:spPr>
          <a:xfrm>
            <a:off x="4403189" y="2425144"/>
            <a:ext cx="407963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27251" y="2564904"/>
            <a:ext cx="6426549" cy="757130"/>
          </a:xfrm>
        </p:spPr>
        <p:txBody>
          <a:bodyPr wrap="square" anchor="b">
            <a:normAutofit/>
          </a:bodyPr>
          <a:lstStyle>
            <a:lvl1pPr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27251" y="3372357"/>
            <a:ext cx="6426549" cy="424732"/>
          </a:xfr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V 形 9"/>
          <p:cNvSpPr/>
          <p:nvPr/>
        </p:nvSpPr>
        <p:spPr>
          <a:xfrm>
            <a:off x="263352" y="677986"/>
            <a:ext cx="502840" cy="57606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3237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>
            <a:off x="2028560" y="4443106"/>
            <a:ext cx="10163440" cy="2414895"/>
            <a:chOff x="2028560" y="4443106"/>
            <a:chExt cx="10163440" cy="2414895"/>
          </a:xfrm>
        </p:grpSpPr>
        <p:grpSp>
          <p:nvGrpSpPr>
            <p:cNvPr id="7" name="组合 6"/>
            <p:cNvGrpSpPr/>
            <p:nvPr/>
          </p:nvGrpSpPr>
          <p:grpSpPr>
            <a:xfrm>
              <a:off x="4956671" y="4443106"/>
              <a:ext cx="4884016" cy="2414895"/>
              <a:chOff x="4956670" y="4443106"/>
              <a:chExt cx="4884016" cy="2414894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1" name="任意多边形 1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492615" y="5410200"/>
              <a:ext cx="2928111" cy="1447800"/>
              <a:chOff x="4956670" y="4443106"/>
              <a:chExt cx="4884016" cy="2414894"/>
            </a:xfrm>
          </p:grpSpPr>
          <p:sp>
            <p:nvSpPr>
              <p:cNvPr id="18" name="等腰三角形 1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9" name="任意多边形 16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721715" y="5048250"/>
              <a:ext cx="3660139" cy="1809751"/>
              <a:chOff x="4956670" y="4443106"/>
              <a:chExt cx="4884016" cy="2414894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7" name="任意多边形 19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028560" y="6342962"/>
              <a:ext cx="1041643" cy="515039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" name="任意多边形 2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1150357" y="6342962"/>
              <a:ext cx="1041643" cy="515039"/>
              <a:chOff x="4956670" y="4443106"/>
              <a:chExt cx="4884016" cy="2414894"/>
            </a:xfrm>
          </p:grpSpPr>
          <p:sp>
            <p:nvSpPr>
              <p:cNvPr id="12" name="等腰三角形 1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3" name="任意多边形 25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43472" y="1710778"/>
            <a:ext cx="8066112" cy="923330"/>
          </a:xfrm>
        </p:spPr>
        <p:txBody>
          <a:bodyPr anchor="b" anchorCtr="0">
            <a:norm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  <p:sp>
        <p:nvSpPr>
          <p:cNvPr id="23" name="内容占位符 22"/>
          <p:cNvSpPr>
            <a:spLocks noGrp="1"/>
          </p:cNvSpPr>
          <p:nvPr>
            <p:ph sz="quarter" idx="13"/>
          </p:nvPr>
        </p:nvSpPr>
        <p:spPr>
          <a:xfrm>
            <a:off x="1343472" y="2716236"/>
            <a:ext cx="8066158" cy="53553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V 形 7"/>
          <p:cNvSpPr/>
          <p:nvPr/>
        </p:nvSpPr>
        <p:spPr>
          <a:xfrm>
            <a:off x="351477" y="548680"/>
            <a:ext cx="398804" cy="4568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76672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76872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16480" y="365125"/>
            <a:ext cx="93732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506272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V 形 7"/>
          <p:cNvSpPr/>
          <p:nvPr/>
        </p:nvSpPr>
        <p:spPr>
          <a:xfrm>
            <a:off x="263352" y="739874"/>
            <a:ext cx="502840" cy="57606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32.xml"/><Relationship Id="rId24" Type="http://schemas.openxmlformats.org/officeDocument/2006/relationships/tags" Target="../tags/tag31.xml"/><Relationship Id="rId23" Type="http://schemas.openxmlformats.org/officeDocument/2006/relationships/tags" Target="../tags/tag30.xml"/><Relationship Id="rId22" Type="http://schemas.openxmlformats.org/officeDocument/2006/relationships/tags" Target="../tags/tag29.xml"/><Relationship Id="rId21" Type="http://schemas.openxmlformats.org/officeDocument/2006/relationships/tags" Target="../tags/tag28.xml"/><Relationship Id="rId20" Type="http://schemas.openxmlformats.org/officeDocument/2006/relationships/tags" Target="../tags/tag27.xml"/><Relationship Id="rId2" Type="http://schemas.openxmlformats.org/officeDocument/2006/relationships/tags" Target="../tags/tag9.xml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等腰三角形 26"/>
          <p:cNvSpPr/>
          <p:nvPr>
            <p:custDataLst>
              <p:tags r:id="rId1"/>
            </p:custDataLst>
          </p:nvPr>
        </p:nvSpPr>
        <p:spPr>
          <a:xfrm rot="5400000">
            <a:off x="354599" y="4137720"/>
            <a:ext cx="708360" cy="802557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369815 w 1135134"/>
              <a:gd name="connsiteY0-18" fmla="*/ 675524 h 675524"/>
              <a:gd name="connsiteX1-19" fmla="*/ 0 w 1135134"/>
              <a:gd name="connsiteY1-20" fmla="*/ 0 h 675524"/>
              <a:gd name="connsiteX2-21" fmla="*/ 1135134 w 1135134"/>
              <a:gd name="connsiteY2-22" fmla="*/ 391312 h 675524"/>
              <a:gd name="connsiteX3-23" fmla="*/ 369815 w 1135134"/>
              <a:gd name="connsiteY3-24" fmla="*/ 675524 h 675524"/>
              <a:gd name="connsiteX0-25" fmla="*/ 369815 w 1199659"/>
              <a:gd name="connsiteY0-26" fmla="*/ 675524 h 1359189"/>
              <a:gd name="connsiteX1-27" fmla="*/ 0 w 1199659"/>
              <a:gd name="connsiteY1-28" fmla="*/ 0 h 1359189"/>
              <a:gd name="connsiteX2-29" fmla="*/ 1199659 w 1199659"/>
              <a:gd name="connsiteY2-30" fmla="*/ 1359189 h 1359189"/>
              <a:gd name="connsiteX3-31" fmla="*/ 369815 w 1199659"/>
              <a:gd name="connsiteY3-32" fmla="*/ 675524 h 135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p>
            <a:pPr algn="ctr"/>
            <a:endParaRPr lang="zh-CN" altLang="en-US" sz="3200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 smtClean="0"/>
              <a:t>Spring AOP </a:t>
            </a:r>
            <a:r>
              <a:rPr lang="zh-CN" altLang="en-US" smtClean="0"/>
              <a:t>简介</a:t>
            </a:r>
            <a:endParaRPr lang="zh-CN" altLang="en-US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284845" y="4184650"/>
            <a:ext cx="3265805" cy="742315"/>
          </a:xfrm>
        </p:spPr>
        <p:txBody>
          <a:bodyPr>
            <a:normAutofit/>
          </a:bodyPr>
          <a:p>
            <a:r>
              <a:rPr lang="en-US" altLang="zh-CN" smtClean="0"/>
              <a:t>PS</a:t>
            </a:r>
            <a:endParaRPr lang="en-US" altLang="zh-CN" smtClean="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8" name="L 形 17"/>
          <p:cNvSpPr/>
          <p:nvPr>
            <p:custDataLst>
              <p:tags r:id="rId1"/>
            </p:custDataLst>
          </p:nvPr>
        </p:nvSpPr>
        <p:spPr>
          <a:xfrm flipV="1">
            <a:off x="1532255" y="2255520"/>
            <a:ext cx="1331595" cy="1006475"/>
          </a:xfrm>
          <a:prstGeom prst="corner">
            <a:avLst>
              <a:gd name="adj1" fmla="val 11538"/>
              <a:gd name="adj2" fmla="val 120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1696720" y="2414905"/>
            <a:ext cx="1167765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定义</a:t>
            </a:r>
            <a:endParaRPr lang="zh-CN" altLang="en-US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3"/>
            </p:custDataLst>
          </p:nvPr>
        </p:nvSpPr>
        <p:spPr>
          <a:xfrm>
            <a:off x="1920240" y="3590925"/>
            <a:ext cx="555625" cy="555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1" name="KSO_Shape"/>
          <p:cNvSpPr/>
          <p:nvPr>
            <p:custDataLst>
              <p:tags r:id="rId4"/>
            </p:custDataLst>
          </p:nvPr>
        </p:nvSpPr>
        <p:spPr bwMode="auto">
          <a:xfrm>
            <a:off x="2110740" y="3710305"/>
            <a:ext cx="200660" cy="317500"/>
          </a:xfrm>
          <a:custGeom>
            <a:avLst/>
            <a:gdLst>
              <a:gd name="T0" fmla="*/ 2147483646 w 3864"/>
              <a:gd name="T1" fmla="*/ 1817606605 h 6111"/>
              <a:gd name="T2" fmla="*/ 2147483646 w 3864"/>
              <a:gd name="T3" fmla="*/ 2147483646 h 6111"/>
              <a:gd name="T4" fmla="*/ 2147483646 w 3864"/>
              <a:gd name="T5" fmla="*/ 2147483646 h 6111"/>
              <a:gd name="T6" fmla="*/ 2147483646 w 3864"/>
              <a:gd name="T7" fmla="*/ 2147483646 h 6111"/>
              <a:gd name="T8" fmla="*/ 2147483646 w 3864"/>
              <a:gd name="T9" fmla="*/ 2147483646 h 6111"/>
              <a:gd name="T10" fmla="*/ 2147483646 w 3864"/>
              <a:gd name="T11" fmla="*/ 2147483646 h 6111"/>
              <a:gd name="T12" fmla="*/ 2147483646 w 3864"/>
              <a:gd name="T13" fmla="*/ 2147483646 h 6111"/>
              <a:gd name="T14" fmla="*/ 2147483646 w 3864"/>
              <a:gd name="T15" fmla="*/ 2147483646 h 6111"/>
              <a:gd name="T16" fmla="*/ 2147483646 w 3864"/>
              <a:gd name="T17" fmla="*/ 2147483646 h 6111"/>
              <a:gd name="T18" fmla="*/ 2147483646 w 3864"/>
              <a:gd name="T19" fmla="*/ 2147483646 h 6111"/>
              <a:gd name="T20" fmla="*/ 2147483646 w 3864"/>
              <a:gd name="T21" fmla="*/ 2147483646 h 6111"/>
              <a:gd name="T22" fmla="*/ 2147483646 w 3864"/>
              <a:gd name="T23" fmla="*/ 2147483646 h 6111"/>
              <a:gd name="T24" fmla="*/ 2147483646 w 3864"/>
              <a:gd name="T25" fmla="*/ 2147483646 h 6111"/>
              <a:gd name="T26" fmla="*/ 2147483646 w 3864"/>
              <a:gd name="T27" fmla="*/ 2147483646 h 6111"/>
              <a:gd name="T28" fmla="*/ 2147483646 w 3864"/>
              <a:gd name="T29" fmla="*/ 2147483646 h 6111"/>
              <a:gd name="T30" fmla="*/ 2147483646 w 3864"/>
              <a:gd name="T31" fmla="*/ 2147483646 h 6111"/>
              <a:gd name="T32" fmla="*/ 2147483646 w 3864"/>
              <a:gd name="T33" fmla="*/ 2147483646 h 6111"/>
              <a:gd name="T34" fmla="*/ 2147483646 w 3864"/>
              <a:gd name="T35" fmla="*/ 2147483646 h 6111"/>
              <a:gd name="T36" fmla="*/ 574134261 w 3864"/>
              <a:gd name="T37" fmla="*/ 2147483646 h 6111"/>
              <a:gd name="T38" fmla="*/ 906491754 w 3864"/>
              <a:gd name="T39" fmla="*/ 2147483646 h 6111"/>
              <a:gd name="T40" fmla="*/ 2147483646 w 3864"/>
              <a:gd name="T41" fmla="*/ 2147483646 h 6111"/>
              <a:gd name="T42" fmla="*/ 2147483646 w 3864"/>
              <a:gd name="T43" fmla="*/ 2147483646 h 6111"/>
              <a:gd name="T44" fmla="*/ 2147483646 w 3864"/>
              <a:gd name="T45" fmla="*/ 2147483646 h 6111"/>
              <a:gd name="T46" fmla="*/ 2147483646 w 3864"/>
              <a:gd name="T47" fmla="*/ 1817606605 h 6111"/>
              <a:gd name="T48" fmla="*/ 2147483646 w 3864"/>
              <a:gd name="T49" fmla="*/ 2147483646 h 6111"/>
              <a:gd name="T50" fmla="*/ 2147483646 w 3864"/>
              <a:gd name="T51" fmla="*/ 2147483646 h 6111"/>
              <a:gd name="T52" fmla="*/ 2147483646 w 3864"/>
              <a:gd name="T53" fmla="*/ 2147483646 h 6111"/>
              <a:gd name="T54" fmla="*/ 2147483646 w 3864"/>
              <a:gd name="T55" fmla="*/ 2147483646 h 6111"/>
              <a:gd name="T56" fmla="*/ 2147483646 w 3864"/>
              <a:gd name="T57" fmla="*/ 2147483646 h 6111"/>
              <a:gd name="T58" fmla="*/ 2147483646 w 3864"/>
              <a:gd name="T59" fmla="*/ 2147483646 h 6111"/>
              <a:gd name="T60" fmla="*/ 2147483646 w 3864"/>
              <a:gd name="T61" fmla="*/ 2147483646 h 6111"/>
              <a:gd name="T62" fmla="*/ 2147483646 w 3864"/>
              <a:gd name="T63" fmla="*/ 2147483646 h 6111"/>
              <a:gd name="T64" fmla="*/ 2147483646 w 3864"/>
              <a:gd name="T65" fmla="*/ 2147483646 h 6111"/>
              <a:gd name="T66" fmla="*/ 2147483646 w 3864"/>
              <a:gd name="T67" fmla="*/ 2147483646 h 6111"/>
              <a:gd name="T68" fmla="*/ 2147483646 w 3864"/>
              <a:gd name="T69" fmla="*/ 2147483646 h 6111"/>
              <a:gd name="T70" fmla="*/ 2147483646 w 3864"/>
              <a:gd name="T71" fmla="*/ 2147483646 h 6111"/>
              <a:gd name="T72" fmla="*/ 2147483646 w 3864"/>
              <a:gd name="T73" fmla="*/ 2147483646 h 6111"/>
              <a:gd name="T74" fmla="*/ 2147483646 w 3864"/>
              <a:gd name="T75" fmla="*/ 2147483646 h 6111"/>
              <a:gd name="T76" fmla="*/ 2147483646 w 3864"/>
              <a:gd name="T77" fmla="*/ 2147483646 h 6111"/>
              <a:gd name="T78" fmla="*/ 2147483646 w 3864"/>
              <a:gd name="T79" fmla="*/ 2147483646 h 6111"/>
              <a:gd name="T80" fmla="*/ 2147483646 w 3864"/>
              <a:gd name="T81" fmla="*/ 2147483646 h 6111"/>
              <a:gd name="T82" fmla="*/ 2147483646 w 3864"/>
              <a:gd name="T83" fmla="*/ 2147483646 h 6111"/>
              <a:gd name="T84" fmla="*/ 2147483646 w 3864"/>
              <a:gd name="T85" fmla="*/ 2147483646 h 6111"/>
              <a:gd name="T86" fmla="*/ 2147483646 w 3864"/>
              <a:gd name="T87" fmla="*/ 2147483646 h 6111"/>
              <a:gd name="T88" fmla="*/ 2147483646 w 3864"/>
              <a:gd name="T89" fmla="*/ 2147483646 h 6111"/>
              <a:gd name="T90" fmla="*/ 2147483646 w 3864"/>
              <a:gd name="T91" fmla="*/ 2147483646 h 6111"/>
              <a:gd name="T92" fmla="*/ 2147483646 w 3864"/>
              <a:gd name="T93" fmla="*/ 2147483646 h 6111"/>
              <a:gd name="T94" fmla="*/ 2147483646 w 3864"/>
              <a:gd name="T95" fmla="*/ 2147483646 h 6111"/>
              <a:gd name="T96" fmla="*/ 2147483646 w 3864"/>
              <a:gd name="T97" fmla="*/ 2147483646 h 6111"/>
              <a:gd name="T98" fmla="*/ 2147483646 w 3864"/>
              <a:gd name="T99" fmla="*/ 2147483646 h 6111"/>
              <a:gd name="T100" fmla="*/ 2147483646 w 3864"/>
              <a:gd name="T101" fmla="*/ 2147483646 h 6111"/>
              <a:gd name="T102" fmla="*/ 2147483646 w 3864"/>
              <a:gd name="T103" fmla="*/ 2147483646 h 6111"/>
              <a:gd name="T104" fmla="*/ 2147483646 w 3864"/>
              <a:gd name="T105" fmla="*/ 2147483646 h 6111"/>
              <a:gd name="T106" fmla="*/ 2147483646 w 3864"/>
              <a:gd name="T107" fmla="*/ 2147483646 h 6111"/>
              <a:gd name="T108" fmla="*/ 2147483646 w 3864"/>
              <a:gd name="T109" fmla="*/ 2147483646 h 6111"/>
              <a:gd name="T110" fmla="*/ 2147483646 w 3864"/>
              <a:gd name="T111" fmla="*/ 2147483646 h 6111"/>
              <a:gd name="T112" fmla="*/ 2147483646 w 3864"/>
              <a:gd name="T113" fmla="*/ 2147483646 h 6111"/>
              <a:gd name="T114" fmla="*/ 2147483646 w 3864"/>
              <a:gd name="T115" fmla="*/ 2147483646 h 6111"/>
              <a:gd name="T116" fmla="*/ 2147483646 w 3864"/>
              <a:gd name="T117" fmla="*/ 2147483646 h 6111"/>
              <a:gd name="T118" fmla="*/ 2147483646 w 3864"/>
              <a:gd name="T119" fmla="*/ 2147483646 h 611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864" h="6111">
                <a:moveTo>
                  <a:pt x="1932" y="0"/>
                </a:moveTo>
                <a:lnTo>
                  <a:pt x="1932" y="0"/>
                </a:lnTo>
                <a:lnTo>
                  <a:pt x="1982" y="0"/>
                </a:lnTo>
                <a:lnTo>
                  <a:pt x="2031" y="2"/>
                </a:lnTo>
                <a:lnTo>
                  <a:pt x="2081" y="5"/>
                </a:lnTo>
                <a:lnTo>
                  <a:pt x="2129" y="9"/>
                </a:lnTo>
                <a:lnTo>
                  <a:pt x="2178" y="15"/>
                </a:lnTo>
                <a:lnTo>
                  <a:pt x="2226" y="22"/>
                </a:lnTo>
                <a:lnTo>
                  <a:pt x="2273" y="30"/>
                </a:lnTo>
                <a:lnTo>
                  <a:pt x="2321" y="39"/>
                </a:lnTo>
                <a:lnTo>
                  <a:pt x="2367" y="48"/>
                </a:lnTo>
                <a:lnTo>
                  <a:pt x="2415" y="60"/>
                </a:lnTo>
                <a:lnTo>
                  <a:pt x="2460" y="73"/>
                </a:lnTo>
                <a:lnTo>
                  <a:pt x="2507" y="87"/>
                </a:lnTo>
                <a:lnTo>
                  <a:pt x="2551" y="101"/>
                </a:lnTo>
                <a:lnTo>
                  <a:pt x="2596" y="117"/>
                </a:lnTo>
                <a:lnTo>
                  <a:pt x="2640" y="133"/>
                </a:lnTo>
                <a:lnTo>
                  <a:pt x="2683" y="152"/>
                </a:lnTo>
                <a:lnTo>
                  <a:pt x="2727" y="170"/>
                </a:lnTo>
                <a:lnTo>
                  <a:pt x="2769" y="190"/>
                </a:lnTo>
                <a:lnTo>
                  <a:pt x="2811" y="211"/>
                </a:lnTo>
                <a:lnTo>
                  <a:pt x="2853" y="233"/>
                </a:lnTo>
                <a:lnTo>
                  <a:pt x="2893" y="255"/>
                </a:lnTo>
                <a:lnTo>
                  <a:pt x="2934" y="279"/>
                </a:lnTo>
                <a:lnTo>
                  <a:pt x="2973" y="304"/>
                </a:lnTo>
                <a:lnTo>
                  <a:pt x="3012" y="329"/>
                </a:lnTo>
                <a:lnTo>
                  <a:pt x="3050" y="356"/>
                </a:lnTo>
                <a:lnTo>
                  <a:pt x="3087" y="383"/>
                </a:lnTo>
                <a:lnTo>
                  <a:pt x="3124" y="412"/>
                </a:lnTo>
                <a:lnTo>
                  <a:pt x="3160" y="441"/>
                </a:lnTo>
                <a:lnTo>
                  <a:pt x="3196" y="471"/>
                </a:lnTo>
                <a:lnTo>
                  <a:pt x="3231" y="501"/>
                </a:lnTo>
                <a:lnTo>
                  <a:pt x="3265" y="532"/>
                </a:lnTo>
                <a:lnTo>
                  <a:pt x="3297" y="565"/>
                </a:lnTo>
                <a:lnTo>
                  <a:pt x="3330" y="599"/>
                </a:lnTo>
                <a:lnTo>
                  <a:pt x="3362" y="632"/>
                </a:lnTo>
                <a:lnTo>
                  <a:pt x="3393" y="667"/>
                </a:lnTo>
                <a:lnTo>
                  <a:pt x="3423" y="702"/>
                </a:lnTo>
                <a:lnTo>
                  <a:pt x="3452" y="739"/>
                </a:lnTo>
                <a:lnTo>
                  <a:pt x="3480" y="775"/>
                </a:lnTo>
                <a:lnTo>
                  <a:pt x="3507" y="813"/>
                </a:lnTo>
                <a:lnTo>
                  <a:pt x="3534" y="852"/>
                </a:lnTo>
                <a:lnTo>
                  <a:pt x="3560" y="890"/>
                </a:lnTo>
                <a:lnTo>
                  <a:pt x="3584" y="930"/>
                </a:lnTo>
                <a:lnTo>
                  <a:pt x="3607" y="970"/>
                </a:lnTo>
                <a:lnTo>
                  <a:pt x="3631" y="1011"/>
                </a:lnTo>
                <a:lnTo>
                  <a:pt x="3653" y="1051"/>
                </a:lnTo>
                <a:lnTo>
                  <a:pt x="3674" y="1094"/>
                </a:lnTo>
                <a:lnTo>
                  <a:pt x="3693" y="1136"/>
                </a:lnTo>
                <a:lnTo>
                  <a:pt x="3712" y="1179"/>
                </a:lnTo>
                <a:lnTo>
                  <a:pt x="3729" y="1223"/>
                </a:lnTo>
                <a:lnTo>
                  <a:pt x="3747" y="1267"/>
                </a:lnTo>
                <a:lnTo>
                  <a:pt x="3762" y="1312"/>
                </a:lnTo>
                <a:lnTo>
                  <a:pt x="3777" y="1357"/>
                </a:lnTo>
                <a:lnTo>
                  <a:pt x="3791" y="1402"/>
                </a:lnTo>
                <a:lnTo>
                  <a:pt x="3802" y="1449"/>
                </a:lnTo>
                <a:lnTo>
                  <a:pt x="3814" y="1495"/>
                </a:lnTo>
                <a:lnTo>
                  <a:pt x="3824" y="1543"/>
                </a:lnTo>
                <a:lnTo>
                  <a:pt x="3834" y="1589"/>
                </a:lnTo>
                <a:lnTo>
                  <a:pt x="3842" y="1638"/>
                </a:lnTo>
                <a:lnTo>
                  <a:pt x="3848" y="1685"/>
                </a:lnTo>
                <a:lnTo>
                  <a:pt x="3853" y="1734"/>
                </a:lnTo>
                <a:lnTo>
                  <a:pt x="3858" y="1783"/>
                </a:lnTo>
                <a:lnTo>
                  <a:pt x="3862" y="1832"/>
                </a:lnTo>
                <a:lnTo>
                  <a:pt x="3863" y="1882"/>
                </a:lnTo>
                <a:lnTo>
                  <a:pt x="3864" y="1932"/>
                </a:lnTo>
                <a:lnTo>
                  <a:pt x="3863" y="1999"/>
                </a:lnTo>
                <a:lnTo>
                  <a:pt x="3859" y="2065"/>
                </a:lnTo>
                <a:lnTo>
                  <a:pt x="3853" y="2130"/>
                </a:lnTo>
                <a:lnTo>
                  <a:pt x="3845" y="2195"/>
                </a:lnTo>
                <a:lnTo>
                  <a:pt x="3836" y="2260"/>
                </a:lnTo>
                <a:lnTo>
                  <a:pt x="3823" y="2324"/>
                </a:lnTo>
                <a:lnTo>
                  <a:pt x="3809" y="2387"/>
                </a:lnTo>
                <a:lnTo>
                  <a:pt x="3793" y="2449"/>
                </a:lnTo>
                <a:lnTo>
                  <a:pt x="3776" y="2511"/>
                </a:lnTo>
                <a:lnTo>
                  <a:pt x="3755" y="2571"/>
                </a:lnTo>
                <a:lnTo>
                  <a:pt x="3733" y="2631"/>
                </a:lnTo>
                <a:lnTo>
                  <a:pt x="3709" y="2690"/>
                </a:lnTo>
                <a:lnTo>
                  <a:pt x="3683" y="2747"/>
                </a:lnTo>
                <a:lnTo>
                  <a:pt x="3656" y="2804"/>
                </a:lnTo>
                <a:lnTo>
                  <a:pt x="3626" y="2859"/>
                </a:lnTo>
                <a:lnTo>
                  <a:pt x="3596" y="2914"/>
                </a:lnTo>
                <a:lnTo>
                  <a:pt x="3566" y="2963"/>
                </a:lnTo>
                <a:lnTo>
                  <a:pt x="3534" y="3011"/>
                </a:lnTo>
                <a:lnTo>
                  <a:pt x="3502" y="3058"/>
                </a:lnTo>
                <a:lnTo>
                  <a:pt x="3467" y="3103"/>
                </a:lnTo>
                <a:lnTo>
                  <a:pt x="3432" y="3148"/>
                </a:lnTo>
                <a:lnTo>
                  <a:pt x="3395" y="3193"/>
                </a:lnTo>
                <a:lnTo>
                  <a:pt x="3358" y="3234"/>
                </a:lnTo>
                <a:lnTo>
                  <a:pt x="3318" y="3276"/>
                </a:lnTo>
                <a:lnTo>
                  <a:pt x="3278" y="3317"/>
                </a:lnTo>
                <a:lnTo>
                  <a:pt x="3237" y="3356"/>
                </a:lnTo>
                <a:lnTo>
                  <a:pt x="3194" y="3393"/>
                </a:lnTo>
                <a:lnTo>
                  <a:pt x="3150" y="3431"/>
                </a:lnTo>
                <a:lnTo>
                  <a:pt x="3106" y="3465"/>
                </a:lnTo>
                <a:lnTo>
                  <a:pt x="3059" y="3500"/>
                </a:lnTo>
                <a:lnTo>
                  <a:pt x="3013" y="3533"/>
                </a:lnTo>
                <a:lnTo>
                  <a:pt x="2965" y="3564"/>
                </a:lnTo>
                <a:lnTo>
                  <a:pt x="2965" y="3763"/>
                </a:lnTo>
                <a:lnTo>
                  <a:pt x="3040" y="3756"/>
                </a:lnTo>
                <a:lnTo>
                  <a:pt x="3184" y="3744"/>
                </a:lnTo>
                <a:lnTo>
                  <a:pt x="3240" y="3879"/>
                </a:lnTo>
                <a:lnTo>
                  <a:pt x="3257" y="3921"/>
                </a:lnTo>
                <a:lnTo>
                  <a:pt x="3272" y="3961"/>
                </a:lnTo>
                <a:lnTo>
                  <a:pt x="3283" y="4003"/>
                </a:lnTo>
                <a:lnTo>
                  <a:pt x="3293" y="4044"/>
                </a:lnTo>
                <a:lnTo>
                  <a:pt x="3301" y="4084"/>
                </a:lnTo>
                <a:lnTo>
                  <a:pt x="3305" y="4125"/>
                </a:lnTo>
                <a:lnTo>
                  <a:pt x="3309" y="4166"/>
                </a:lnTo>
                <a:lnTo>
                  <a:pt x="3310" y="4206"/>
                </a:lnTo>
                <a:lnTo>
                  <a:pt x="3309" y="4248"/>
                </a:lnTo>
                <a:lnTo>
                  <a:pt x="3305" y="4289"/>
                </a:lnTo>
                <a:lnTo>
                  <a:pt x="3300" y="4329"/>
                </a:lnTo>
                <a:lnTo>
                  <a:pt x="3292" y="4370"/>
                </a:lnTo>
                <a:lnTo>
                  <a:pt x="3282" y="4409"/>
                </a:lnTo>
                <a:lnTo>
                  <a:pt x="3269" y="4449"/>
                </a:lnTo>
                <a:lnTo>
                  <a:pt x="3256" y="4487"/>
                </a:lnTo>
                <a:lnTo>
                  <a:pt x="3239" y="4527"/>
                </a:lnTo>
                <a:lnTo>
                  <a:pt x="3224" y="4560"/>
                </a:lnTo>
                <a:lnTo>
                  <a:pt x="3240" y="4600"/>
                </a:lnTo>
                <a:lnTo>
                  <a:pt x="3257" y="4642"/>
                </a:lnTo>
                <a:lnTo>
                  <a:pt x="3272" y="4682"/>
                </a:lnTo>
                <a:lnTo>
                  <a:pt x="3283" y="4724"/>
                </a:lnTo>
                <a:lnTo>
                  <a:pt x="3293" y="4765"/>
                </a:lnTo>
                <a:lnTo>
                  <a:pt x="3301" y="4805"/>
                </a:lnTo>
                <a:lnTo>
                  <a:pt x="3305" y="4846"/>
                </a:lnTo>
                <a:lnTo>
                  <a:pt x="3309" y="4888"/>
                </a:lnTo>
                <a:lnTo>
                  <a:pt x="3310" y="4927"/>
                </a:lnTo>
                <a:lnTo>
                  <a:pt x="3309" y="4969"/>
                </a:lnTo>
                <a:lnTo>
                  <a:pt x="3305" y="5010"/>
                </a:lnTo>
                <a:lnTo>
                  <a:pt x="3300" y="5050"/>
                </a:lnTo>
                <a:lnTo>
                  <a:pt x="3292" y="5091"/>
                </a:lnTo>
                <a:lnTo>
                  <a:pt x="3282" y="5130"/>
                </a:lnTo>
                <a:lnTo>
                  <a:pt x="3269" y="5170"/>
                </a:lnTo>
                <a:lnTo>
                  <a:pt x="3256" y="5209"/>
                </a:lnTo>
                <a:lnTo>
                  <a:pt x="3239" y="5248"/>
                </a:lnTo>
                <a:lnTo>
                  <a:pt x="3191" y="5356"/>
                </a:lnTo>
                <a:lnTo>
                  <a:pt x="3073" y="5366"/>
                </a:lnTo>
                <a:lnTo>
                  <a:pt x="886" y="5559"/>
                </a:lnTo>
                <a:lnTo>
                  <a:pt x="735" y="5573"/>
                </a:lnTo>
                <a:lnTo>
                  <a:pt x="681" y="5430"/>
                </a:lnTo>
                <a:lnTo>
                  <a:pt x="668" y="5395"/>
                </a:lnTo>
                <a:lnTo>
                  <a:pt x="656" y="5359"/>
                </a:lnTo>
                <a:lnTo>
                  <a:pt x="646" y="5323"/>
                </a:lnTo>
                <a:lnTo>
                  <a:pt x="636" y="5286"/>
                </a:lnTo>
                <a:lnTo>
                  <a:pt x="628" y="5249"/>
                </a:lnTo>
                <a:lnTo>
                  <a:pt x="623" y="5210"/>
                </a:lnTo>
                <a:lnTo>
                  <a:pt x="618" y="5172"/>
                </a:lnTo>
                <a:lnTo>
                  <a:pt x="616" y="5133"/>
                </a:lnTo>
                <a:lnTo>
                  <a:pt x="614" y="5091"/>
                </a:lnTo>
                <a:lnTo>
                  <a:pt x="617" y="5049"/>
                </a:lnTo>
                <a:lnTo>
                  <a:pt x="621" y="5006"/>
                </a:lnTo>
                <a:lnTo>
                  <a:pt x="628" y="4963"/>
                </a:lnTo>
                <a:lnTo>
                  <a:pt x="633" y="4941"/>
                </a:lnTo>
                <a:lnTo>
                  <a:pt x="638" y="4919"/>
                </a:lnTo>
                <a:lnTo>
                  <a:pt x="645" y="4897"/>
                </a:lnTo>
                <a:lnTo>
                  <a:pt x="652" y="4875"/>
                </a:lnTo>
                <a:lnTo>
                  <a:pt x="659" y="4853"/>
                </a:lnTo>
                <a:lnTo>
                  <a:pt x="668" y="4831"/>
                </a:lnTo>
                <a:lnTo>
                  <a:pt x="677" y="4808"/>
                </a:lnTo>
                <a:lnTo>
                  <a:pt x="688" y="4786"/>
                </a:lnTo>
                <a:lnTo>
                  <a:pt x="700" y="4759"/>
                </a:lnTo>
                <a:lnTo>
                  <a:pt x="681" y="4709"/>
                </a:lnTo>
                <a:lnTo>
                  <a:pt x="668" y="4674"/>
                </a:lnTo>
                <a:lnTo>
                  <a:pt x="656" y="4638"/>
                </a:lnTo>
                <a:lnTo>
                  <a:pt x="646" y="4602"/>
                </a:lnTo>
                <a:lnTo>
                  <a:pt x="636" y="4565"/>
                </a:lnTo>
                <a:lnTo>
                  <a:pt x="628" y="4528"/>
                </a:lnTo>
                <a:lnTo>
                  <a:pt x="623" y="4489"/>
                </a:lnTo>
                <a:lnTo>
                  <a:pt x="618" y="4451"/>
                </a:lnTo>
                <a:lnTo>
                  <a:pt x="616" y="4412"/>
                </a:lnTo>
                <a:lnTo>
                  <a:pt x="614" y="4370"/>
                </a:lnTo>
                <a:lnTo>
                  <a:pt x="617" y="4327"/>
                </a:lnTo>
                <a:lnTo>
                  <a:pt x="621" y="4285"/>
                </a:lnTo>
                <a:lnTo>
                  <a:pt x="628" y="4242"/>
                </a:lnTo>
                <a:lnTo>
                  <a:pt x="633" y="4220"/>
                </a:lnTo>
                <a:lnTo>
                  <a:pt x="638" y="4198"/>
                </a:lnTo>
                <a:lnTo>
                  <a:pt x="645" y="4176"/>
                </a:lnTo>
                <a:lnTo>
                  <a:pt x="652" y="4154"/>
                </a:lnTo>
                <a:lnTo>
                  <a:pt x="659" y="4132"/>
                </a:lnTo>
                <a:lnTo>
                  <a:pt x="668" y="4110"/>
                </a:lnTo>
                <a:lnTo>
                  <a:pt x="677" y="4087"/>
                </a:lnTo>
                <a:lnTo>
                  <a:pt x="688" y="4064"/>
                </a:lnTo>
                <a:lnTo>
                  <a:pt x="736" y="3960"/>
                </a:lnTo>
                <a:lnTo>
                  <a:pt x="851" y="3950"/>
                </a:lnTo>
                <a:lnTo>
                  <a:pt x="934" y="3943"/>
                </a:lnTo>
                <a:lnTo>
                  <a:pt x="934" y="3586"/>
                </a:lnTo>
                <a:lnTo>
                  <a:pt x="885" y="3555"/>
                </a:lnTo>
                <a:lnTo>
                  <a:pt x="836" y="3522"/>
                </a:lnTo>
                <a:lnTo>
                  <a:pt x="789" y="3489"/>
                </a:lnTo>
                <a:lnTo>
                  <a:pt x="742" y="3454"/>
                </a:lnTo>
                <a:lnTo>
                  <a:pt x="697" y="3417"/>
                </a:lnTo>
                <a:lnTo>
                  <a:pt x="653" y="3378"/>
                </a:lnTo>
                <a:lnTo>
                  <a:pt x="610" y="3340"/>
                </a:lnTo>
                <a:lnTo>
                  <a:pt x="568" y="3299"/>
                </a:lnTo>
                <a:lnTo>
                  <a:pt x="527" y="3258"/>
                </a:lnTo>
                <a:lnTo>
                  <a:pt x="488" y="3215"/>
                </a:lnTo>
                <a:lnTo>
                  <a:pt x="450" y="3170"/>
                </a:lnTo>
                <a:lnTo>
                  <a:pt x="414" y="3125"/>
                </a:lnTo>
                <a:lnTo>
                  <a:pt x="378" y="3079"/>
                </a:lnTo>
                <a:lnTo>
                  <a:pt x="344" y="3031"/>
                </a:lnTo>
                <a:lnTo>
                  <a:pt x="311" y="2982"/>
                </a:lnTo>
                <a:lnTo>
                  <a:pt x="280" y="2934"/>
                </a:lnTo>
                <a:lnTo>
                  <a:pt x="248" y="2878"/>
                </a:lnTo>
                <a:lnTo>
                  <a:pt x="217" y="2821"/>
                </a:lnTo>
                <a:lnTo>
                  <a:pt x="188" y="2763"/>
                </a:lnTo>
                <a:lnTo>
                  <a:pt x="162" y="2705"/>
                </a:lnTo>
                <a:lnTo>
                  <a:pt x="136" y="2644"/>
                </a:lnTo>
                <a:lnTo>
                  <a:pt x="113" y="2584"/>
                </a:lnTo>
                <a:lnTo>
                  <a:pt x="92" y="2523"/>
                </a:lnTo>
                <a:lnTo>
                  <a:pt x="73" y="2460"/>
                </a:lnTo>
                <a:lnTo>
                  <a:pt x="56" y="2396"/>
                </a:lnTo>
                <a:lnTo>
                  <a:pt x="42" y="2332"/>
                </a:lnTo>
                <a:lnTo>
                  <a:pt x="29" y="2267"/>
                </a:lnTo>
                <a:lnTo>
                  <a:pt x="19" y="2201"/>
                </a:lnTo>
                <a:lnTo>
                  <a:pt x="11" y="2135"/>
                </a:lnTo>
                <a:lnTo>
                  <a:pt x="5" y="2067"/>
                </a:lnTo>
                <a:lnTo>
                  <a:pt x="1" y="2000"/>
                </a:lnTo>
                <a:lnTo>
                  <a:pt x="0" y="1932"/>
                </a:lnTo>
                <a:lnTo>
                  <a:pt x="0" y="1882"/>
                </a:lnTo>
                <a:lnTo>
                  <a:pt x="3" y="1832"/>
                </a:lnTo>
                <a:lnTo>
                  <a:pt x="5" y="1783"/>
                </a:lnTo>
                <a:lnTo>
                  <a:pt x="10" y="1734"/>
                </a:lnTo>
                <a:lnTo>
                  <a:pt x="15" y="1685"/>
                </a:lnTo>
                <a:lnTo>
                  <a:pt x="22" y="1638"/>
                </a:lnTo>
                <a:lnTo>
                  <a:pt x="30" y="1589"/>
                </a:lnTo>
                <a:lnTo>
                  <a:pt x="39" y="1543"/>
                </a:lnTo>
                <a:lnTo>
                  <a:pt x="49" y="1495"/>
                </a:lnTo>
                <a:lnTo>
                  <a:pt x="61" y="1449"/>
                </a:lnTo>
                <a:lnTo>
                  <a:pt x="73" y="1402"/>
                </a:lnTo>
                <a:lnTo>
                  <a:pt x="86" y="1357"/>
                </a:lnTo>
                <a:lnTo>
                  <a:pt x="101" y="1312"/>
                </a:lnTo>
                <a:lnTo>
                  <a:pt x="118" y="1267"/>
                </a:lnTo>
                <a:lnTo>
                  <a:pt x="134" y="1223"/>
                </a:lnTo>
                <a:lnTo>
                  <a:pt x="151" y="1179"/>
                </a:lnTo>
                <a:lnTo>
                  <a:pt x="171" y="1136"/>
                </a:lnTo>
                <a:lnTo>
                  <a:pt x="191" y="1094"/>
                </a:lnTo>
                <a:lnTo>
                  <a:pt x="212" y="1051"/>
                </a:lnTo>
                <a:lnTo>
                  <a:pt x="232" y="1011"/>
                </a:lnTo>
                <a:lnTo>
                  <a:pt x="256" y="970"/>
                </a:lnTo>
                <a:lnTo>
                  <a:pt x="279" y="930"/>
                </a:lnTo>
                <a:lnTo>
                  <a:pt x="304" y="890"/>
                </a:lnTo>
                <a:lnTo>
                  <a:pt x="330" y="852"/>
                </a:lnTo>
                <a:lnTo>
                  <a:pt x="357" y="813"/>
                </a:lnTo>
                <a:lnTo>
                  <a:pt x="383" y="775"/>
                </a:lnTo>
                <a:lnTo>
                  <a:pt x="411" y="739"/>
                </a:lnTo>
                <a:lnTo>
                  <a:pt x="441" y="702"/>
                </a:lnTo>
                <a:lnTo>
                  <a:pt x="470" y="667"/>
                </a:lnTo>
                <a:lnTo>
                  <a:pt x="502" y="632"/>
                </a:lnTo>
                <a:lnTo>
                  <a:pt x="533" y="599"/>
                </a:lnTo>
                <a:lnTo>
                  <a:pt x="566" y="565"/>
                </a:lnTo>
                <a:lnTo>
                  <a:pt x="599" y="532"/>
                </a:lnTo>
                <a:lnTo>
                  <a:pt x="633" y="501"/>
                </a:lnTo>
                <a:lnTo>
                  <a:pt x="668" y="471"/>
                </a:lnTo>
                <a:lnTo>
                  <a:pt x="703" y="441"/>
                </a:lnTo>
                <a:lnTo>
                  <a:pt x="739" y="412"/>
                </a:lnTo>
                <a:lnTo>
                  <a:pt x="776" y="383"/>
                </a:lnTo>
                <a:lnTo>
                  <a:pt x="813" y="356"/>
                </a:lnTo>
                <a:lnTo>
                  <a:pt x="851" y="329"/>
                </a:lnTo>
                <a:lnTo>
                  <a:pt x="891" y="304"/>
                </a:lnTo>
                <a:lnTo>
                  <a:pt x="930" y="279"/>
                </a:lnTo>
                <a:lnTo>
                  <a:pt x="970" y="255"/>
                </a:lnTo>
                <a:lnTo>
                  <a:pt x="1010" y="233"/>
                </a:lnTo>
                <a:lnTo>
                  <a:pt x="1052" y="211"/>
                </a:lnTo>
                <a:lnTo>
                  <a:pt x="1094" y="190"/>
                </a:lnTo>
                <a:lnTo>
                  <a:pt x="1137" y="170"/>
                </a:lnTo>
                <a:lnTo>
                  <a:pt x="1180" y="152"/>
                </a:lnTo>
                <a:lnTo>
                  <a:pt x="1224" y="133"/>
                </a:lnTo>
                <a:lnTo>
                  <a:pt x="1268" y="117"/>
                </a:lnTo>
                <a:lnTo>
                  <a:pt x="1312" y="101"/>
                </a:lnTo>
                <a:lnTo>
                  <a:pt x="1357" y="87"/>
                </a:lnTo>
                <a:lnTo>
                  <a:pt x="1403" y="73"/>
                </a:lnTo>
                <a:lnTo>
                  <a:pt x="1449" y="60"/>
                </a:lnTo>
                <a:lnTo>
                  <a:pt x="1496" y="48"/>
                </a:lnTo>
                <a:lnTo>
                  <a:pt x="1542" y="39"/>
                </a:lnTo>
                <a:lnTo>
                  <a:pt x="1590" y="30"/>
                </a:lnTo>
                <a:lnTo>
                  <a:pt x="1637" y="22"/>
                </a:lnTo>
                <a:lnTo>
                  <a:pt x="1686" y="15"/>
                </a:lnTo>
                <a:lnTo>
                  <a:pt x="1735" y="9"/>
                </a:lnTo>
                <a:lnTo>
                  <a:pt x="1783" y="5"/>
                </a:lnTo>
                <a:lnTo>
                  <a:pt x="1832" y="2"/>
                </a:lnTo>
                <a:lnTo>
                  <a:pt x="1882" y="0"/>
                </a:lnTo>
                <a:lnTo>
                  <a:pt x="1932" y="0"/>
                </a:lnTo>
                <a:close/>
                <a:moveTo>
                  <a:pt x="1507" y="2300"/>
                </a:moveTo>
                <a:lnTo>
                  <a:pt x="1507" y="2300"/>
                </a:lnTo>
                <a:lnTo>
                  <a:pt x="1533" y="2310"/>
                </a:lnTo>
                <a:lnTo>
                  <a:pt x="1557" y="2318"/>
                </a:lnTo>
                <a:lnTo>
                  <a:pt x="1569" y="2321"/>
                </a:lnTo>
                <a:lnTo>
                  <a:pt x="1580" y="2323"/>
                </a:lnTo>
                <a:lnTo>
                  <a:pt x="1592" y="2324"/>
                </a:lnTo>
                <a:lnTo>
                  <a:pt x="1604" y="2324"/>
                </a:lnTo>
                <a:lnTo>
                  <a:pt x="1619" y="2324"/>
                </a:lnTo>
                <a:lnTo>
                  <a:pt x="1633" y="2322"/>
                </a:lnTo>
                <a:lnTo>
                  <a:pt x="1648" y="2318"/>
                </a:lnTo>
                <a:lnTo>
                  <a:pt x="1663" y="2314"/>
                </a:lnTo>
                <a:lnTo>
                  <a:pt x="1677" y="2308"/>
                </a:lnTo>
                <a:lnTo>
                  <a:pt x="1691" y="2300"/>
                </a:lnTo>
                <a:lnTo>
                  <a:pt x="1705" y="2289"/>
                </a:lnTo>
                <a:lnTo>
                  <a:pt x="1718" y="2279"/>
                </a:lnTo>
                <a:lnTo>
                  <a:pt x="1750" y="2251"/>
                </a:lnTo>
                <a:lnTo>
                  <a:pt x="1782" y="2276"/>
                </a:lnTo>
                <a:lnTo>
                  <a:pt x="1801" y="2290"/>
                </a:lnTo>
                <a:lnTo>
                  <a:pt x="1819" y="2303"/>
                </a:lnTo>
                <a:lnTo>
                  <a:pt x="1838" y="2314"/>
                </a:lnTo>
                <a:lnTo>
                  <a:pt x="1855" y="2323"/>
                </a:lnTo>
                <a:lnTo>
                  <a:pt x="1873" y="2330"/>
                </a:lnTo>
                <a:lnTo>
                  <a:pt x="1890" y="2336"/>
                </a:lnTo>
                <a:lnTo>
                  <a:pt x="1908" y="2339"/>
                </a:lnTo>
                <a:lnTo>
                  <a:pt x="1924" y="2340"/>
                </a:lnTo>
                <a:lnTo>
                  <a:pt x="1939" y="2340"/>
                </a:lnTo>
                <a:lnTo>
                  <a:pt x="1954" y="2338"/>
                </a:lnTo>
                <a:lnTo>
                  <a:pt x="1969" y="2333"/>
                </a:lnTo>
                <a:lnTo>
                  <a:pt x="1984" y="2328"/>
                </a:lnTo>
                <a:lnTo>
                  <a:pt x="1999" y="2319"/>
                </a:lnTo>
                <a:lnTo>
                  <a:pt x="2013" y="2309"/>
                </a:lnTo>
                <a:lnTo>
                  <a:pt x="2028" y="2296"/>
                </a:lnTo>
                <a:lnTo>
                  <a:pt x="2044" y="2282"/>
                </a:lnTo>
                <a:lnTo>
                  <a:pt x="2077" y="2246"/>
                </a:lnTo>
                <a:lnTo>
                  <a:pt x="2113" y="2279"/>
                </a:lnTo>
                <a:lnTo>
                  <a:pt x="2134" y="2295"/>
                </a:lnTo>
                <a:lnTo>
                  <a:pt x="2154" y="2308"/>
                </a:lnTo>
                <a:lnTo>
                  <a:pt x="2175" y="2319"/>
                </a:lnTo>
                <a:lnTo>
                  <a:pt x="2194" y="2326"/>
                </a:lnTo>
                <a:lnTo>
                  <a:pt x="2215" y="2332"/>
                </a:lnTo>
                <a:lnTo>
                  <a:pt x="2235" y="2336"/>
                </a:lnTo>
                <a:lnTo>
                  <a:pt x="2255" y="2337"/>
                </a:lnTo>
                <a:lnTo>
                  <a:pt x="2275" y="2336"/>
                </a:lnTo>
                <a:lnTo>
                  <a:pt x="2291" y="2333"/>
                </a:lnTo>
                <a:lnTo>
                  <a:pt x="2308" y="2330"/>
                </a:lnTo>
                <a:lnTo>
                  <a:pt x="2324" y="2325"/>
                </a:lnTo>
                <a:lnTo>
                  <a:pt x="2342" y="2319"/>
                </a:lnTo>
                <a:lnTo>
                  <a:pt x="2359" y="2314"/>
                </a:lnTo>
                <a:lnTo>
                  <a:pt x="2377" y="2307"/>
                </a:lnTo>
                <a:lnTo>
                  <a:pt x="2412" y="2290"/>
                </a:lnTo>
                <a:lnTo>
                  <a:pt x="2484" y="2175"/>
                </a:lnTo>
                <a:lnTo>
                  <a:pt x="2653" y="2281"/>
                </a:lnTo>
                <a:lnTo>
                  <a:pt x="2239" y="2948"/>
                </a:lnTo>
                <a:lnTo>
                  <a:pt x="2239" y="3826"/>
                </a:lnTo>
                <a:lnTo>
                  <a:pt x="2564" y="3799"/>
                </a:lnTo>
                <a:lnTo>
                  <a:pt x="2564" y="3450"/>
                </a:lnTo>
                <a:lnTo>
                  <a:pt x="2564" y="3332"/>
                </a:lnTo>
                <a:lnTo>
                  <a:pt x="2668" y="3274"/>
                </a:lnTo>
                <a:lnTo>
                  <a:pt x="2712" y="3248"/>
                </a:lnTo>
                <a:lnTo>
                  <a:pt x="2756" y="3222"/>
                </a:lnTo>
                <a:lnTo>
                  <a:pt x="2799" y="3194"/>
                </a:lnTo>
                <a:lnTo>
                  <a:pt x="2841" y="3163"/>
                </a:lnTo>
                <a:lnTo>
                  <a:pt x="2882" y="3132"/>
                </a:lnTo>
                <a:lnTo>
                  <a:pt x="2921" y="3100"/>
                </a:lnTo>
                <a:lnTo>
                  <a:pt x="2960" y="3066"/>
                </a:lnTo>
                <a:lnTo>
                  <a:pt x="2997" y="3031"/>
                </a:lnTo>
                <a:lnTo>
                  <a:pt x="3033" y="2995"/>
                </a:lnTo>
                <a:lnTo>
                  <a:pt x="3067" y="2958"/>
                </a:lnTo>
                <a:lnTo>
                  <a:pt x="3101" y="2918"/>
                </a:lnTo>
                <a:lnTo>
                  <a:pt x="3134" y="2879"/>
                </a:lnTo>
                <a:lnTo>
                  <a:pt x="3165" y="2838"/>
                </a:lnTo>
                <a:lnTo>
                  <a:pt x="3195" y="2797"/>
                </a:lnTo>
                <a:lnTo>
                  <a:pt x="3223" y="2754"/>
                </a:lnTo>
                <a:lnTo>
                  <a:pt x="3250" y="2711"/>
                </a:lnTo>
                <a:lnTo>
                  <a:pt x="3275" y="2667"/>
                </a:lnTo>
                <a:lnTo>
                  <a:pt x="3299" y="2624"/>
                </a:lnTo>
                <a:lnTo>
                  <a:pt x="3319" y="2578"/>
                </a:lnTo>
                <a:lnTo>
                  <a:pt x="3340" y="2533"/>
                </a:lnTo>
                <a:lnTo>
                  <a:pt x="3359" y="2487"/>
                </a:lnTo>
                <a:lnTo>
                  <a:pt x="3376" y="2439"/>
                </a:lnTo>
                <a:lnTo>
                  <a:pt x="3393" y="2391"/>
                </a:lnTo>
                <a:lnTo>
                  <a:pt x="3406" y="2343"/>
                </a:lnTo>
                <a:lnTo>
                  <a:pt x="3419" y="2293"/>
                </a:lnTo>
                <a:lnTo>
                  <a:pt x="3431" y="2243"/>
                </a:lnTo>
                <a:lnTo>
                  <a:pt x="3440" y="2193"/>
                </a:lnTo>
                <a:lnTo>
                  <a:pt x="3448" y="2142"/>
                </a:lnTo>
                <a:lnTo>
                  <a:pt x="3454" y="2089"/>
                </a:lnTo>
                <a:lnTo>
                  <a:pt x="3459" y="2037"/>
                </a:lnTo>
                <a:lnTo>
                  <a:pt x="3461" y="1985"/>
                </a:lnTo>
                <a:lnTo>
                  <a:pt x="3462" y="1932"/>
                </a:lnTo>
                <a:lnTo>
                  <a:pt x="3462" y="1892"/>
                </a:lnTo>
                <a:lnTo>
                  <a:pt x="3460" y="1853"/>
                </a:lnTo>
                <a:lnTo>
                  <a:pt x="3458" y="1814"/>
                </a:lnTo>
                <a:lnTo>
                  <a:pt x="3454" y="1775"/>
                </a:lnTo>
                <a:lnTo>
                  <a:pt x="3449" y="1737"/>
                </a:lnTo>
                <a:lnTo>
                  <a:pt x="3445" y="1698"/>
                </a:lnTo>
                <a:lnTo>
                  <a:pt x="3438" y="1661"/>
                </a:lnTo>
                <a:lnTo>
                  <a:pt x="3431" y="1623"/>
                </a:lnTo>
                <a:lnTo>
                  <a:pt x="3423" y="1586"/>
                </a:lnTo>
                <a:lnTo>
                  <a:pt x="3415" y="1548"/>
                </a:lnTo>
                <a:lnTo>
                  <a:pt x="3404" y="1512"/>
                </a:lnTo>
                <a:lnTo>
                  <a:pt x="3394" y="1476"/>
                </a:lnTo>
                <a:lnTo>
                  <a:pt x="3382" y="1440"/>
                </a:lnTo>
                <a:lnTo>
                  <a:pt x="3369" y="1406"/>
                </a:lnTo>
                <a:lnTo>
                  <a:pt x="3357" y="1371"/>
                </a:lnTo>
                <a:lnTo>
                  <a:pt x="3341" y="1336"/>
                </a:lnTo>
                <a:lnTo>
                  <a:pt x="3328" y="1301"/>
                </a:lnTo>
                <a:lnTo>
                  <a:pt x="3311" y="1267"/>
                </a:lnTo>
                <a:lnTo>
                  <a:pt x="3295" y="1235"/>
                </a:lnTo>
                <a:lnTo>
                  <a:pt x="3278" y="1202"/>
                </a:lnTo>
                <a:lnTo>
                  <a:pt x="3259" y="1170"/>
                </a:lnTo>
                <a:lnTo>
                  <a:pt x="3240" y="1137"/>
                </a:lnTo>
                <a:lnTo>
                  <a:pt x="3221" y="1106"/>
                </a:lnTo>
                <a:lnTo>
                  <a:pt x="3201" y="1076"/>
                </a:lnTo>
                <a:lnTo>
                  <a:pt x="3180" y="1046"/>
                </a:lnTo>
                <a:lnTo>
                  <a:pt x="3158" y="1015"/>
                </a:lnTo>
                <a:lnTo>
                  <a:pt x="3136" y="986"/>
                </a:lnTo>
                <a:lnTo>
                  <a:pt x="3113" y="957"/>
                </a:lnTo>
                <a:lnTo>
                  <a:pt x="3090" y="930"/>
                </a:lnTo>
                <a:lnTo>
                  <a:pt x="3065" y="902"/>
                </a:lnTo>
                <a:lnTo>
                  <a:pt x="3040" y="875"/>
                </a:lnTo>
                <a:lnTo>
                  <a:pt x="3014" y="849"/>
                </a:lnTo>
                <a:lnTo>
                  <a:pt x="2987" y="824"/>
                </a:lnTo>
                <a:lnTo>
                  <a:pt x="2961" y="798"/>
                </a:lnTo>
                <a:lnTo>
                  <a:pt x="2934" y="774"/>
                </a:lnTo>
                <a:lnTo>
                  <a:pt x="2905" y="751"/>
                </a:lnTo>
                <a:lnTo>
                  <a:pt x="2877" y="728"/>
                </a:lnTo>
                <a:lnTo>
                  <a:pt x="2848" y="704"/>
                </a:lnTo>
                <a:lnTo>
                  <a:pt x="2818" y="683"/>
                </a:lnTo>
                <a:lnTo>
                  <a:pt x="2788" y="663"/>
                </a:lnTo>
                <a:lnTo>
                  <a:pt x="2756" y="642"/>
                </a:lnTo>
                <a:lnTo>
                  <a:pt x="2725" y="622"/>
                </a:lnTo>
                <a:lnTo>
                  <a:pt x="2694" y="603"/>
                </a:lnTo>
                <a:lnTo>
                  <a:pt x="2661" y="586"/>
                </a:lnTo>
                <a:lnTo>
                  <a:pt x="2629" y="568"/>
                </a:lnTo>
                <a:lnTo>
                  <a:pt x="2595" y="552"/>
                </a:lnTo>
                <a:lnTo>
                  <a:pt x="2561" y="536"/>
                </a:lnTo>
                <a:lnTo>
                  <a:pt x="2528" y="521"/>
                </a:lnTo>
                <a:lnTo>
                  <a:pt x="2493" y="507"/>
                </a:lnTo>
                <a:lnTo>
                  <a:pt x="2458" y="494"/>
                </a:lnTo>
                <a:lnTo>
                  <a:pt x="2423" y="481"/>
                </a:lnTo>
                <a:lnTo>
                  <a:pt x="2387" y="470"/>
                </a:lnTo>
                <a:lnTo>
                  <a:pt x="2351" y="459"/>
                </a:lnTo>
                <a:lnTo>
                  <a:pt x="2314" y="449"/>
                </a:lnTo>
                <a:lnTo>
                  <a:pt x="2277" y="440"/>
                </a:lnTo>
                <a:lnTo>
                  <a:pt x="2240" y="431"/>
                </a:lnTo>
                <a:lnTo>
                  <a:pt x="2203" y="424"/>
                </a:lnTo>
                <a:lnTo>
                  <a:pt x="2164" y="419"/>
                </a:lnTo>
                <a:lnTo>
                  <a:pt x="2127" y="413"/>
                </a:lnTo>
                <a:lnTo>
                  <a:pt x="2088" y="408"/>
                </a:lnTo>
                <a:lnTo>
                  <a:pt x="2049" y="405"/>
                </a:lnTo>
                <a:lnTo>
                  <a:pt x="2011" y="402"/>
                </a:lnTo>
                <a:lnTo>
                  <a:pt x="1972" y="401"/>
                </a:lnTo>
                <a:lnTo>
                  <a:pt x="1932" y="401"/>
                </a:lnTo>
                <a:lnTo>
                  <a:pt x="1893" y="401"/>
                </a:lnTo>
                <a:lnTo>
                  <a:pt x="1853" y="402"/>
                </a:lnTo>
                <a:lnTo>
                  <a:pt x="1814" y="405"/>
                </a:lnTo>
                <a:lnTo>
                  <a:pt x="1775" y="408"/>
                </a:lnTo>
                <a:lnTo>
                  <a:pt x="1737" y="413"/>
                </a:lnTo>
                <a:lnTo>
                  <a:pt x="1699" y="419"/>
                </a:lnTo>
                <a:lnTo>
                  <a:pt x="1660" y="424"/>
                </a:lnTo>
                <a:lnTo>
                  <a:pt x="1623" y="431"/>
                </a:lnTo>
                <a:lnTo>
                  <a:pt x="1586" y="440"/>
                </a:lnTo>
                <a:lnTo>
                  <a:pt x="1549" y="449"/>
                </a:lnTo>
                <a:lnTo>
                  <a:pt x="1513" y="459"/>
                </a:lnTo>
                <a:lnTo>
                  <a:pt x="1477" y="470"/>
                </a:lnTo>
                <a:lnTo>
                  <a:pt x="1441" y="481"/>
                </a:lnTo>
                <a:lnTo>
                  <a:pt x="1405" y="494"/>
                </a:lnTo>
                <a:lnTo>
                  <a:pt x="1370" y="507"/>
                </a:lnTo>
                <a:lnTo>
                  <a:pt x="1335" y="521"/>
                </a:lnTo>
                <a:lnTo>
                  <a:pt x="1302" y="536"/>
                </a:lnTo>
                <a:lnTo>
                  <a:pt x="1268" y="552"/>
                </a:lnTo>
                <a:lnTo>
                  <a:pt x="1234" y="568"/>
                </a:lnTo>
                <a:lnTo>
                  <a:pt x="1202" y="586"/>
                </a:lnTo>
                <a:lnTo>
                  <a:pt x="1169" y="603"/>
                </a:lnTo>
                <a:lnTo>
                  <a:pt x="1138" y="622"/>
                </a:lnTo>
                <a:lnTo>
                  <a:pt x="1107" y="642"/>
                </a:lnTo>
                <a:lnTo>
                  <a:pt x="1076" y="663"/>
                </a:lnTo>
                <a:lnTo>
                  <a:pt x="1045" y="683"/>
                </a:lnTo>
                <a:lnTo>
                  <a:pt x="1016" y="704"/>
                </a:lnTo>
                <a:lnTo>
                  <a:pt x="987" y="728"/>
                </a:lnTo>
                <a:lnTo>
                  <a:pt x="958" y="751"/>
                </a:lnTo>
                <a:lnTo>
                  <a:pt x="930" y="774"/>
                </a:lnTo>
                <a:lnTo>
                  <a:pt x="902" y="798"/>
                </a:lnTo>
                <a:lnTo>
                  <a:pt x="876" y="824"/>
                </a:lnTo>
                <a:lnTo>
                  <a:pt x="849" y="849"/>
                </a:lnTo>
                <a:lnTo>
                  <a:pt x="823" y="875"/>
                </a:lnTo>
                <a:lnTo>
                  <a:pt x="799" y="902"/>
                </a:lnTo>
                <a:lnTo>
                  <a:pt x="775" y="930"/>
                </a:lnTo>
                <a:lnTo>
                  <a:pt x="750" y="957"/>
                </a:lnTo>
                <a:lnTo>
                  <a:pt x="728" y="986"/>
                </a:lnTo>
                <a:lnTo>
                  <a:pt x="705" y="1015"/>
                </a:lnTo>
                <a:lnTo>
                  <a:pt x="684" y="1046"/>
                </a:lnTo>
                <a:lnTo>
                  <a:pt x="662" y="1076"/>
                </a:lnTo>
                <a:lnTo>
                  <a:pt x="642" y="1106"/>
                </a:lnTo>
                <a:lnTo>
                  <a:pt x="623" y="1137"/>
                </a:lnTo>
                <a:lnTo>
                  <a:pt x="604" y="1170"/>
                </a:lnTo>
                <a:lnTo>
                  <a:pt x="585" y="1202"/>
                </a:lnTo>
                <a:lnTo>
                  <a:pt x="569" y="1235"/>
                </a:lnTo>
                <a:lnTo>
                  <a:pt x="552" y="1267"/>
                </a:lnTo>
                <a:lnTo>
                  <a:pt x="537" y="1301"/>
                </a:lnTo>
                <a:lnTo>
                  <a:pt x="522" y="1336"/>
                </a:lnTo>
                <a:lnTo>
                  <a:pt x="508" y="1371"/>
                </a:lnTo>
                <a:lnTo>
                  <a:pt x="494" y="1406"/>
                </a:lnTo>
                <a:lnTo>
                  <a:pt x="482" y="1440"/>
                </a:lnTo>
                <a:lnTo>
                  <a:pt x="470" y="1476"/>
                </a:lnTo>
                <a:lnTo>
                  <a:pt x="459" y="1512"/>
                </a:lnTo>
                <a:lnTo>
                  <a:pt x="450" y="1548"/>
                </a:lnTo>
                <a:lnTo>
                  <a:pt x="440" y="1586"/>
                </a:lnTo>
                <a:lnTo>
                  <a:pt x="432" y="1623"/>
                </a:lnTo>
                <a:lnTo>
                  <a:pt x="425" y="1661"/>
                </a:lnTo>
                <a:lnTo>
                  <a:pt x="418" y="1698"/>
                </a:lnTo>
                <a:lnTo>
                  <a:pt x="414" y="1737"/>
                </a:lnTo>
                <a:lnTo>
                  <a:pt x="409" y="1775"/>
                </a:lnTo>
                <a:lnTo>
                  <a:pt x="405" y="1814"/>
                </a:lnTo>
                <a:lnTo>
                  <a:pt x="403" y="1853"/>
                </a:lnTo>
                <a:lnTo>
                  <a:pt x="402" y="1892"/>
                </a:lnTo>
                <a:lnTo>
                  <a:pt x="401" y="1932"/>
                </a:lnTo>
                <a:lnTo>
                  <a:pt x="402" y="1986"/>
                </a:lnTo>
                <a:lnTo>
                  <a:pt x="405" y="2040"/>
                </a:lnTo>
                <a:lnTo>
                  <a:pt x="410" y="2093"/>
                </a:lnTo>
                <a:lnTo>
                  <a:pt x="416" y="2146"/>
                </a:lnTo>
                <a:lnTo>
                  <a:pt x="424" y="2199"/>
                </a:lnTo>
                <a:lnTo>
                  <a:pt x="434" y="2251"/>
                </a:lnTo>
                <a:lnTo>
                  <a:pt x="446" y="2301"/>
                </a:lnTo>
                <a:lnTo>
                  <a:pt x="459" y="2352"/>
                </a:lnTo>
                <a:lnTo>
                  <a:pt x="474" y="2402"/>
                </a:lnTo>
                <a:lnTo>
                  <a:pt x="490" y="2451"/>
                </a:lnTo>
                <a:lnTo>
                  <a:pt x="509" y="2498"/>
                </a:lnTo>
                <a:lnTo>
                  <a:pt x="529" y="2546"/>
                </a:lnTo>
                <a:lnTo>
                  <a:pt x="549" y="2592"/>
                </a:lnTo>
                <a:lnTo>
                  <a:pt x="573" y="2638"/>
                </a:lnTo>
                <a:lnTo>
                  <a:pt x="597" y="2682"/>
                </a:lnTo>
                <a:lnTo>
                  <a:pt x="623" y="2726"/>
                </a:lnTo>
                <a:lnTo>
                  <a:pt x="650" y="2770"/>
                </a:lnTo>
                <a:lnTo>
                  <a:pt x="679" y="2814"/>
                </a:lnTo>
                <a:lnTo>
                  <a:pt x="711" y="2856"/>
                </a:lnTo>
                <a:lnTo>
                  <a:pt x="743" y="2896"/>
                </a:lnTo>
                <a:lnTo>
                  <a:pt x="777" y="2937"/>
                </a:lnTo>
                <a:lnTo>
                  <a:pt x="812" y="2975"/>
                </a:lnTo>
                <a:lnTo>
                  <a:pt x="848" y="3014"/>
                </a:lnTo>
                <a:lnTo>
                  <a:pt x="885" y="3050"/>
                </a:lnTo>
                <a:lnTo>
                  <a:pt x="924" y="3085"/>
                </a:lnTo>
                <a:lnTo>
                  <a:pt x="964" y="3118"/>
                </a:lnTo>
                <a:lnTo>
                  <a:pt x="1004" y="3151"/>
                </a:lnTo>
                <a:lnTo>
                  <a:pt x="1047" y="3182"/>
                </a:lnTo>
                <a:lnTo>
                  <a:pt x="1090" y="3211"/>
                </a:lnTo>
                <a:lnTo>
                  <a:pt x="1135" y="3239"/>
                </a:lnTo>
                <a:lnTo>
                  <a:pt x="1180" y="3266"/>
                </a:lnTo>
                <a:lnTo>
                  <a:pt x="1226" y="3291"/>
                </a:lnTo>
                <a:lnTo>
                  <a:pt x="1335" y="3348"/>
                </a:lnTo>
                <a:lnTo>
                  <a:pt x="1335" y="3469"/>
                </a:lnTo>
                <a:lnTo>
                  <a:pt x="1335" y="3838"/>
                </a:lnTo>
                <a:lnTo>
                  <a:pt x="1674" y="3838"/>
                </a:lnTo>
                <a:lnTo>
                  <a:pt x="1674" y="2948"/>
                </a:lnTo>
                <a:lnTo>
                  <a:pt x="1260" y="2281"/>
                </a:lnTo>
                <a:lnTo>
                  <a:pt x="1431" y="2175"/>
                </a:lnTo>
                <a:lnTo>
                  <a:pt x="1507" y="2300"/>
                </a:lnTo>
                <a:close/>
                <a:moveTo>
                  <a:pt x="2326" y="2429"/>
                </a:moveTo>
                <a:lnTo>
                  <a:pt x="2326" y="2429"/>
                </a:lnTo>
                <a:lnTo>
                  <a:pt x="2305" y="2432"/>
                </a:lnTo>
                <a:lnTo>
                  <a:pt x="2284" y="2435"/>
                </a:lnTo>
                <a:lnTo>
                  <a:pt x="2258" y="2437"/>
                </a:lnTo>
                <a:lnTo>
                  <a:pt x="2234" y="2437"/>
                </a:lnTo>
                <a:lnTo>
                  <a:pt x="2208" y="2433"/>
                </a:lnTo>
                <a:lnTo>
                  <a:pt x="2184" y="2429"/>
                </a:lnTo>
                <a:lnTo>
                  <a:pt x="2158" y="2420"/>
                </a:lnTo>
                <a:lnTo>
                  <a:pt x="2134" y="2411"/>
                </a:lnTo>
                <a:lnTo>
                  <a:pt x="2109" y="2397"/>
                </a:lnTo>
                <a:lnTo>
                  <a:pt x="2083" y="2382"/>
                </a:lnTo>
                <a:lnTo>
                  <a:pt x="2063" y="2396"/>
                </a:lnTo>
                <a:lnTo>
                  <a:pt x="2045" y="2409"/>
                </a:lnTo>
                <a:lnTo>
                  <a:pt x="2024" y="2419"/>
                </a:lnTo>
                <a:lnTo>
                  <a:pt x="2004" y="2427"/>
                </a:lnTo>
                <a:lnTo>
                  <a:pt x="1983" y="2434"/>
                </a:lnTo>
                <a:lnTo>
                  <a:pt x="1962" y="2438"/>
                </a:lnTo>
                <a:lnTo>
                  <a:pt x="1941" y="2440"/>
                </a:lnTo>
                <a:lnTo>
                  <a:pt x="1920" y="2440"/>
                </a:lnTo>
                <a:lnTo>
                  <a:pt x="1900" y="2439"/>
                </a:lnTo>
                <a:lnTo>
                  <a:pt x="1879" y="2435"/>
                </a:lnTo>
                <a:lnTo>
                  <a:pt x="1858" y="2430"/>
                </a:lnTo>
                <a:lnTo>
                  <a:pt x="1837" y="2423"/>
                </a:lnTo>
                <a:lnTo>
                  <a:pt x="1816" y="2415"/>
                </a:lnTo>
                <a:lnTo>
                  <a:pt x="1794" y="2404"/>
                </a:lnTo>
                <a:lnTo>
                  <a:pt x="1773" y="2393"/>
                </a:lnTo>
                <a:lnTo>
                  <a:pt x="1752" y="2379"/>
                </a:lnTo>
                <a:lnTo>
                  <a:pt x="1735" y="2390"/>
                </a:lnTo>
                <a:lnTo>
                  <a:pt x="1716" y="2399"/>
                </a:lnTo>
                <a:lnTo>
                  <a:pt x="1699" y="2408"/>
                </a:lnTo>
                <a:lnTo>
                  <a:pt x="1679" y="2413"/>
                </a:lnTo>
                <a:lnTo>
                  <a:pt x="1660" y="2418"/>
                </a:lnTo>
                <a:lnTo>
                  <a:pt x="1642" y="2422"/>
                </a:lnTo>
                <a:lnTo>
                  <a:pt x="1622" y="2424"/>
                </a:lnTo>
                <a:lnTo>
                  <a:pt x="1602" y="2424"/>
                </a:lnTo>
                <a:lnTo>
                  <a:pt x="1585" y="2424"/>
                </a:lnTo>
                <a:lnTo>
                  <a:pt x="1860" y="2866"/>
                </a:lnTo>
                <a:lnTo>
                  <a:pt x="1875" y="2891"/>
                </a:lnTo>
                <a:lnTo>
                  <a:pt x="1875" y="2918"/>
                </a:lnTo>
                <a:lnTo>
                  <a:pt x="1875" y="3838"/>
                </a:lnTo>
                <a:lnTo>
                  <a:pt x="2038" y="3838"/>
                </a:lnTo>
                <a:lnTo>
                  <a:pt x="2038" y="2918"/>
                </a:lnTo>
                <a:lnTo>
                  <a:pt x="2038" y="2891"/>
                </a:lnTo>
                <a:lnTo>
                  <a:pt x="2053" y="2866"/>
                </a:lnTo>
                <a:lnTo>
                  <a:pt x="2326" y="2429"/>
                </a:lnTo>
                <a:close/>
                <a:moveTo>
                  <a:pt x="2506" y="5533"/>
                </a:moveTo>
                <a:lnTo>
                  <a:pt x="1402" y="5631"/>
                </a:lnTo>
                <a:lnTo>
                  <a:pt x="1405" y="5656"/>
                </a:lnTo>
                <a:lnTo>
                  <a:pt x="1410" y="5681"/>
                </a:lnTo>
                <a:lnTo>
                  <a:pt x="1417" y="5705"/>
                </a:lnTo>
                <a:lnTo>
                  <a:pt x="1424" y="5729"/>
                </a:lnTo>
                <a:lnTo>
                  <a:pt x="1432" y="5753"/>
                </a:lnTo>
                <a:lnTo>
                  <a:pt x="1441" y="5776"/>
                </a:lnTo>
                <a:lnTo>
                  <a:pt x="1451" y="5798"/>
                </a:lnTo>
                <a:lnTo>
                  <a:pt x="1463" y="5820"/>
                </a:lnTo>
                <a:lnTo>
                  <a:pt x="1475" y="5842"/>
                </a:lnTo>
                <a:lnTo>
                  <a:pt x="1489" y="5862"/>
                </a:lnTo>
                <a:lnTo>
                  <a:pt x="1503" y="5883"/>
                </a:lnTo>
                <a:lnTo>
                  <a:pt x="1516" y="5902"/>
                </a:lnTo>
                <a:lnTo>
                  <a:pt x="1533" y="5921"/>
                </a:lnTo>
                <a:lnTo>
                  <a:pt x="1549" y="5938"/>
                </a:lnTo>
                <a:lnTo>
                  <a:pt x="1566" y="5956"/>
                </a:lnTo>
                <a:lnTo>
                  <a:pt x="1584" y="5973"/>
                </a:lnTo>
                <a:lnTo>
                  <a:pt x="1602" y="5988"/>
                </a:lnTo>
                <a:lnTo>
                  <a:pt x="1622" y="6003"/>
                </a:lnTo>
                <a:lnTo>
                  <a:pt x="1642" y="6017"/>
                </a:lnTo>
                <a:lnTo>
                  <a:pt x="1663" y="6031"/>
                </a:lnTo>
                <a:lnTo>
                  <a:pt x="1685" y="6043"/>
                </a:lnTo>
                <a:lnTo>
                  <a:pt x="1706" y="6055"/>
                </a:lnTo>
                <a:lnTo>
                  <a:pt x="1729" y="6065"/>
                </a:lnTo>
                <a:lnTo>
                  <a:pt x="1752" y="6074"/>
                </a:lnTo>
                <a:lnTo>
                  <a:pt x="1775" y="6082"/>
                </a:lnTo>
                <a:lnTo>
                  <a:pt x="1799" y="6091"/>
                </a:lnTo>
                <a:lnTo>
                  <a:pt x="1823" y="6096"/>
                </a:lnTo>
                <a:lnTo>
                  <a:pt x="1849" y="6102"/>
                </a:lnTo>
                <a:lnTo>
                  <a:pt x="1873" y="6106"/>
                </a:lnTo>
                <a:lnTo>
                  <a:pt x="1900" y="6109"/>
                </a:lnTo>
                <a:lnTo>
                  <a:pt x="1925" y="6110"/>
                </a:lnTo>
                <a:lnTo>
                  <a:pt x="1951" y="6111"/>
                </a:lnTo>
                <a:lnTo>
                  <a:pt x="1980" y="6110"/>
                </a:lnTo>
                <a:lnTo>
                  <a:pt x="2008" y="6109"/>
                </a:lnTo>
                <a:lnTo>
                  <a:pt x="2035" y="6106"/>
                </a:lnTo>
                <a:lnTo>
                  <a:pt x="2063" y="6100"/>
                </a:lnTo>
                <a:lnTo>
                  <a:pt x="2090" y="6094"/>
                </a:lnTo>
                <a:lnTo>
                  <a:pt x="2117" y="6087"/>
                </a:lnTo>
                <a:lnTo>
                  <a:pt x="2142" y="6078"/>
                </a:lnTo>
                <a:lnTo>
                  <a:pt x="2168" y="6067"/>
                </a:lnTo>
                <a:lnTo>
                  <a:pt x="2192" y="6057"/>
                </a:lnTo>
                <a:lnTo>
                  <a:pt x="2215" y="6044"/>
                </a:lnTo>
                <a:lnTo>
                  <a:pt x="2239" y="6031"/>
                </a:lnTo>
                <a:lnTo>
                  <a:pt x="2262" y="6016"/>
                </a:lnTo>
                <a:lnTo>
                  <a:pt x="2284" y="6001"/>
                </a:lnTo>
                <a:lnTo>
                  <a:pt x="2305" y="5985"/>
                </a:lnTo>
                <a:lnTo>
                  <a:pt x="2324" y="5968"/>
                </a:lnTo>
                <a:lnTo>
                  <a:pt x="2344" y="5949"/>
                </a:lnTo>
                <a:lnTo>
                  <a:pt x="2362" y="5929"/>
                </a:lnTo>
                <a:lnTo>
                  <a:pt x="2379" y="5909"/>
                </a:lnTo>
                <a:lnTo>
                  <a:pt x="2396" y="5889"/>
                </a:lnTo>
                <a:lnTo>
                  <a:pt x="2412" y="5866"/>
                </a:lnTo>
                <a:lnTo>
                  <a:pt x="2425" y="5844"/>
                </a:lnTo>
                <a:lnTo>
                  <a:pt x="2439" y="5821"/>
                </a:lnTo>
                <a:lnTo>
                  <a:pt x="2451" y="5797"/>
                </a:lnTo>
                <a:lnTo>
                  <a:pt x="2463" y="5772"/>
                </a:lnTo>
                <a:lnTo>
                  <a:pt x="2473" y="5747"/>
                </a:lnTo>
                <a:lnTo>
                  <a:pt x="2481" y="5721"/>
                </a:lnTo>
                <a:lnTo>
                  <a:pt x="2489" y="5695"/>
                </a:lnTo>
                <a:lnTo>
                  <a:pt x="2495" y="5668"/>
                </a:lnTo>
                <a:lnTo>
                  <a:pt x="2500" y="5641"/>
                </a:lnTo>
                <a:lnTo>
                  <a:pt x="2503" y="5613"/>
                </a:lnTo>
                <a:lnTo>
                  <a:pt x="2506" y="5584"/>
                </a:lnTo>
                <a:lnTo>
                  <a:pt x="2507" y="5556"/>
                </a:lnTo>
                <a:lnTo>
                  <a:pt x="2506" y="5533"/>
                </a:lnTo>
                <a:close/>
                <a:moveTo>
                  <a:pt x="2908" y="4892"/>
                </a:moveTo>
                <a:lnTo>
                  <a:pt x="1018" y="5060"/>
                </a:lnTo>
                <a:lnTo>
                  <a:pt x="1015" y="5089"/>
                </a:lnTo>
                <a:lnTo>
                  <a:pt x="1015" y="5118"/>
                </a:lnTo>
                <a:lnTo>
                  <a:pt x="1017" y="5144"/>
                </a:lnTo>
                <a:lnTo>
                  <a:pt x="2906" y="4978"/>
                </a:lnTo>
                <a:lnTo>
                  <a:pt x="2908" y="4953"/>
                </a:lnTo>
                <a:lnTo>
                  <a:pt x="2910" y="4927"/>
                </a:lnTo>
                <a:lnTo>
                  <a:pt x="2910" y="4910"/>
                </a:lnTo>
                <a:lnTo>
                  <a:pt x="2908" y="4892"/>
                </a:lnTo>
                <a:close/>
                <a:moveTo>
                  <a:pt x="2908" y="4171"/>
                </a:moveTo>
                <a:lnTo>
                  <a:pt x="1018" y="4337"/>
                </a:lnTo>
                <a:lnTo>
                  <a:pt x="1015" y="4368"/>
                </a:lnTo>
                <a:lnTo>
                  <a:pt x="1015" y="4397"/>
                </a:lnTo>
                <a:lnTo>
                  <a:pt x="1017" y="4423"/>
                </a:lnTo>
                <a:lnTo>
                  <a:pt x="2906" y="4257"/>
                </a:lnTo>
                <a:lnTo>
                  <a:pt x="2908" y="4232"/>
                </a:lnTo>
                <a:lnTo>
                  <a:pt x="2910" y="4206"/>
                </a:lnTo>
                <a:lnTo>
                  <a:pt x="2910" y="4189"/>
                </a:lnTo>
                <a:lnTo>
                  <a:pt x="2908" y="4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 fontScale="72500"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1614170" y="4793615"/>
            <a:ext cx="1164590" cy="93154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zh-CN" altLang="en-US" dirty="0">
                <a:sym typeface="Arial" panose="020B0604020202020204" pitchFamily="34" charset="0"/>
              </a:rPr>
              <a:t>什么是</a:t>
            </a:r>
            <a:r>
              <a:rPr lang="en-US" altLang="zh-CN" dirty="0">
                <a:sym typeface="Arial" panose="020B0604020202020204" pitchFamily="34" charset="0"/>
              </a:rPr>
              <a:t>AOP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1614170" y="4375150"/>
            <a:ext cx="1164590" cy="3556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algn="ctr"/>
            <a:r>
              <a:rPr lang="en-US" altLang="zh-CN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AOP</a:t>
            </a:r>
            <a:endParaRPr lang="en-US" altLang="zh-CN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4" name="L 形 23"/>
          <p:cNvSpPr/>
          <p:nvPr>
            <p:custDataLst>
              <p:tags r:id="rId7"/>
            </p:custDataLst>
          </p:nvPr>
        </p:nvSpPr>
        <p:spPr>
          <a:xfrm flipV="1">
            <a:off x="3493135" y="2255520"/>
            <a:ext cx="1331595" cy="1006475"/>
          </a:xfrm>
          <a:prstGeom prst="corner">
            <a:avLst>
              <a:gd name="adj1" fmla="val 11538"/>
              <a:gd name="adj2" fmla="val 1202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8"/>
            </p:custDataLst>
          </p:nvPr>
        </p:nvSpPr>
        <p:spPr>
          <a:xfrm>
            <a:off x="3657600" y="2414905"/>
            <a:ext cx="1167765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怎么用</a:t>
            </a:r>
            <a:endParaRPr lang="zh-CN" altLang="en-US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6" name="椭圆 25"/>
          <p:cNvSpPr/>
          <p:nvPr>
            <p:custDataLst>
              <p:tags r:id="rId9"/>
            </p:custDataLst>
          </p:nvPr>
        </p:nvSpPr>
        <p:spPr>
          <a:xfrm>
            <a:off x="3881120" y="3590925"/>
            <a:ext cx="555625" cy="555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7" name="KSO_Shape"/>
          <p:cNvSpPr/>
          <p:nvPr>
            <p:custDataLst>
              <p:tags r:id="rId10"/>
            </p:custDataLst>
          </p:nvPr>
        </p:nvSpPr>
        <p:spPr bwMode="auto">
          <a:xfrm>
            <a:off x="3997960" y="3709670"/>
            <a:ext cx="323215" cy="318135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501445" tIns="575655" rIns="501445" bIns="614746" anchor="ctr">
            <a:normAutofit fontScale="25000" lnSpcReduction="20000"/>
          </a:bodyPr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1"/>
            </p:custDataLst>
          </p:nvPr>
        </p:nvSpPr>
        <p:spPr>
          <a:xfrm>
            <a:off x="3577590" y="4793615"/>
            <a:ext cx="1164590" cy="93154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zh-CN" altLang="en-US" dirty="0">
                <a:sym typeface="Arial" panose="020B0604020202020204" pitchFamily="34" charset="0"/>
              </a:rPr>
              <a:t>简单代码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2"/>
            </p:custDataLst>
          </p:nvPr>
        </p:nvSpPr>
        <p:spPr>
          <a:xfrm>
            <a:off x="3587750" y="4375150"/>
            <a:ext cx="1164590" cy="3556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algn="ctr"/>
            <a:r>
              <a:rPr lang="en-US" altLang="zh-CN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Code</a:t>
            </a:r>
            <a:endParaRPr lang="en-US" altLang="zh-CN">
              <a:solidFill>
                <a:schemeClr val="accent2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4" name="L 形 33"/>
          <p:cNvSpPr/>
          <p:nvPr>
            <p:custDataLst>
              <p:tags r:id="rId13"/>
            </p:custDataLst>
          </p:nvPr>
        </p:nvSpPr>
        <p:spPr>
          <a:xfrm flipV="1">
            <a:off x="5454015" y="2255520"/>
            <a:ext cx="1331595" cy="1006475"/>
          </a:xfrm>
          <a:prstGeom prst="corner">
            <a:avLst>
              <a:gd name="adj1" fmla="val 11538"/>
              <a:gd name="adj2" fmla="val 120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>
            <p:custDataLst>
              <p:tags r:id="rId14"/>
            </p:custDataLst>
          </p:nvPr>
        </p:nvSpPr>
        <p:spPr>
          <a:xfrm>
            <a:off x="5618480" y="2414905"/>
            <a:ext cx="1167765" cy="847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zh-CN" altLang="en-US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理论</a:t>
            </a:r>
            <a:endParaRPr lang="zh-CN" altLang="en-US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6" name="椭圆 35"/>
          <p:cNvSpPr/>
          <p:nvPr>
            <p:custDataLst>
              <p:tags r:id="rId15"/>
            </p:custDataLst>
          </p:nvPr>
        </p:nvSpPr>
        <p:spPr>
          <a:xfrm>
            <a:off x="5842000" y="3590925"/>
            <a:ext cx="555625" cy="5556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7" name="KSO_Shape"/>
          <p:cNvSpPr/>
          <p:nvPr>
            <p:custDataLst>
              <p:tags r:id="rId16"/>
            </p:custDataLst>
          </p:nvPr>
        </p:nvSpPr>
        <p:spPr bwMode="auto">
          <a:xfrm>
            <a:off x="5983605" y="3756025"/>
            <a:ext cx="272415" cy="226060"/>
          </a:xfrm>
          <a:custGeom>
            <a:avLst/>
            <a:gdLst>
              <a:gd name="T0" fmla="*/ 24104 w 6050"/>
              <a:gd name="T1" fmla="*/ 1431700 h 5016"/>
              <a:gd name="T2" fmla="*/ 14284 w 6050"/>
              <a:gd name="T3" fmla="*/ 1374574 h 5016"/>
              <a:gd name="T4" fmla="*/ 5654 w 6050"/>
              <a:gd name="T5" fmla="*/ 734891 h 5016"/>
              <a:gd name="T6" fmla="*/ 1786 w 6050"/>
              <a:gd name="T7" fmla="*/ 125854 h 5016"/>
              <a:gd name="T8" fmla="*/ 11011 w 6050"/>
              <a:gd name="T9" fmla="*/ 63373 h 5016"/>
              <a:gd name="T10" fmla="*/ 28271 w 6050"/>
              <a:gd name="T11" fmla="*/ 28563 h 5016"/>
              <a:gd name="T12" fmla="*/ 52375 w 6050"/>
              <a:gd name="T13" fmla="*/ 13389 h 5016"/>
              <a:gd name="T14" fmla="*/ 97311 w 6050"/>
              <a:gd name="T15" fmla="*/ 2975 h 5016"/>
              <a:gd name="T16" fmla="*/ 1640891 w 6050"/>
              <a:gd name="T17" fmla="*/ 0 h 5016"/>
              <a:gd name="T18" fmla="*/ 1702789 w 6050"/>
              <a:gd name="T19" fmla="*/ 2975 h 5016"/>
              <a:gd name="T20" fmla="*/ 1754271 w 6050"/>
              <a:gd name="T21" fmla="*/ 13389 h 5016"/>
              <a:gd name="T22" fmla="*/ 1777185 w 6050"/>
              <a:gd name="T23" fmla="*/ 28563 h 5016"/>
              <a:gd name="T24" fmla="*/ 1791172 w 6050"/>
              <a:gd name="T25" fmla="*/ 62183 h 5016"/>
              <a:gd name="T26" fmla="*/ 1798611 w 6050"/>
              <a:gd name="T27" fmla="*/ 119606 h 5016"/>
              <a:gd name="T28" fmla="*/ 1800099 w 6050"/>
              <a:gd name="T29" fmla="*/ 1328755 h 5016"/>
              <a:gd name="T30" fmla="*/ 1793850 w 6050"/>
              <a:gd name="T31" fmla="*/ 1409087 h 5016"/>
              <a:gd name="T32" fmla="*/ 1782839 w 6050"/>
              <a:gd name="T33" fmla="*/ 1448659 h 5016"/>
              <a:gd name="T34" fmla="*/ 1764687 w 6050"/>
              <a:gd name="T35" fmla="*/ 1465023 h 5016"/>
              <a:gd name="T36" fmla="*/ 1720941 w 6050"/>
              <a:gd name="T37" fmla="*/ 1476626 h 5016"/>
              <a:gd name="T38" fmla="*/ 1651901 w 6050"/>
              <a:gd name="T39" fmla="*/ 1480791 h 5016"/>
              <a:gd name="T40" fmla="*/ 122010 w 6050"/>
              <a:gd name="T41" fmla="*/ 1479899 h 5016"/>
              <a:gd name="T42" fmla="*/ 66362 w 6050"/>
              <a:gd name="T43" fmla="*/ 1472163 h 5016"/>
              <a:gd name="T44" fmla="*/ 36306 w 6050"/>
              <a:gd name="T45" fmla="*/ 1456097 h 5016"/>
              <a:gd name="T46" fmla="*/ 1518583 w 6050"/>
              <a:gd name="T47" fmla="*/ 1338276 h 5016"/>
              <a:gd name="T48" fmla="*/ 1566792 w 6050"/>
              <a:gd name="T49" fmla="*/ 1332028 h 5016"/>
              <a:gd name="T50" fmla="*/ 1595658 w 6050"/>
              <a:gd name="T51" fmla="*/ 1318937 h 5016"/>
              <a:gd name="T52" fmla="*/ 1606668 w 6050"/>
              <a:gd name="T53" fmla="*/ 1300788 h 5016"/>
              <a:gd name="T54" fmla="*/ 1615596 w 6050"/>
              <a:gd name="T55" fmla="*/ 1252886 h 5016"/>
              <a:gd name="T56" fmla="*/ 1617679 w 6050"/>
              <a:gd name="T57" fmla="*/ 266287 h 5016"/>
              <a:gd name="T58" fmla="*/ 1611132 w 6050"/>
              <a:gd name="T59" fmla="*/ 195773 h 5016"/>
              <a:gd name="T60" fmla="*/ 1601014 w 6050"/>
              <a:gd name="T61" fmla="*/ 171078 h 5016"/>
              <a:gd name="T62" fmla="*/ 1582861 w 6050"/>
              <a:gd name="T63" fmla="*/ 161855 h 5016"/>
              <a:gd name="T64" fmla="*/ 1533462 w 6050"/>
              <a:gd name="T65" fmla="*/ 154714 h 5016"/>
              <a:gd name="T66" fmla="*/ 257412 w 6050"/>
              <a:gd name="T67" fmla="*/ 155012 h 5016"/>
              <a:gd name="T68" fmla="*/ 216048 w 6050"/>
              <a:gd name="T69" fmla="*/ 161557 h 5016"/>
              <a:gd name="T70" fmla="*/ 193729 w 6050"/>
              <a:gd name="T71" fmla="*/ 173756 h 5016"/>
              <a:gd name="T72" fmla="*/ 184503 w 6050"/>
              <a:gd name="T73" fmla="*/ 194285 h 5016"/>
              <a:gd name="T74" fmla="*/ 177659 w 6050"/>
              <a:gd name="T75" fmla="*/ 250220 h 5016"/>
              <a:gd name="T76" fmla="*/ 177659 w 6050"/>
              <a:gd name="T77" fmla="*/ 1228191 h 5016"/>
              <a:gd name="T78" fmla="*/ 185991 w 6050"/>
              <a:gd name="T79" fmla="*/ 1288887 h 5016"/>
              <a:gd name="T80" fmla="*/ 196407 w 6050"/>
              <a:gd name="T81" fmla="*/ 1312986 h 5016"/>
              <a:gd name="T82" fmla="*/ 220511 w 6050"/>
              <a:gd name="T83" fmla="*/ 1328755 h 5016"/>
              <a:gd name="T84" fmla="*/ 263364 w 6050"/>
              <a:gd name="T85" fmla="*/ 1336788 h 5016"/>
              <a:gd name="T86" fmla="*/ 626419 w 6050"/>
              <a:gd name="T87" fmla="*/ 387380 h 5016"/>
              <a:gd name="T88" fmla="*/ 849014 w 6050"/>
              <a:gd name="T89" fmla="*/ 1036584 h 5016"/>
              <a:gd name="T90" fmla="*/ 868357 w 6050"/>
              <a:gd name="T91" fmla="*/ 1012484 h 5016"/>
              <a:gd name="T92" fmla="*/ 892461 w 6050"/>
              <a:gd name="T93" fmla="*/ 999393 h 5016"/>
              <a:gd name="T94" fmla="*/ 917161 w 6050"/>
              <a:gd name="T95" fmla="*/ 997013 h 5016"/>
              <a:gd name="T96" fmla="*/ 949300 w 6050"/>
              <a:gd name="T97" fmla="*/ 1003856 h 5016"/>
              <a:gd name="T98" fmla="*/ 974297 w 6050"/>
              <a:gd name="T99" fmla="*/ 1021112 h 5016"/>
              <a:gd name="T100" fmla="*/ 992153 w 6050"/>
              <a:gd name="T101" fmla="*/ 1048782 h 5016"/>
              <a:gd name="T102" fmla="*/ 1003759 w 6050"/>
              <a:gd name="T103" fmla="*/ 1087163 h 5016"/>
              <a:gd name="T104" fmla="*/ 1008222 w 6050"/>
              <a:gd name="T105" fmla="*/ 1144884 h 5016"/>
              <a:gd name="T106" fmla="*/ 822231 w 6050"/>
              <a:gd name="T107" fmla="*/ 1110370 h 5016"/>
              <a:gd name="T108" fmla="*/ 831158 w 6050"/>
              <a:gd name="T109" fmla="*/ 1067824 h 5016"/>
              <a:gd name="T110" fmla="*/ 849014 w 6050"/>
              <a:gd name="T111" fmla="*/ 1036584 h 5016"/>
              <a:gd name="T112" fmla="*/ 1310272 w 6050"/>
              <a:gd name="T113" fmla="*/ 478423 h 501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050" h="5016">
                <a:moveTo>
                  <a:pt x="114" y="4881"/>
                </a:moveTo>
                <a:lnTo>
                  <a:pt x="114" y="4881"/>
                </a:lnTo>
                <a:lnTo>
                  <a:pt x="105" y="4869"/>
                </a:lnTo>
                <a:lnTo>
                  <a:pt x="96" y="4853"/>
                </a:lnTo>
                <a:lnTo>
                  <a:pt x="88" y="4833"/>
                </a:lnTo>
                <a:lnTo>
                  <a:pt x="81" y="4812"/>
                </a:lnTo>
                <a:lnTo>
                  <a:pt x="74" y="4787"/>
                </a:lnTo>
                <a:lnTo>
                  <a:pt x="68" y="4759"/>
                </a:lnTo>
                <a:lnTo>
                  <a:pt x="62" y="4728"/>
                </a:lnTo>
                <a:lnTo>
                  <a:pt x="57" y="4695"/>
                </a:lnTo>
                <a:lnTo>
                  <a:pt x="53" y="4659"/>
                </a:lnTo>
                <a:lnTo>
                  <a:pt x="48" y="4620"/>
                </a:lnTo>
                <a:lnTo>
                  <a:pt x="45" y="4579"/>
                </a:lnTo>
                <a:lnTo>
                  <a:pt x="42" y="4534"/>
                </a:lnTo>
                <a:lnTo>
                  <a:pt x="40" y="4486"/>
                </a:lnTo>
                <a:lnTo>
                  <a:pt x="39" y="4436"/>
                </a:lnTo>
                <a:lnTo>
                  <a:pt x="38" y="4327"/>
                </a:lnTo>
                <a:lnTo>
                  <a:pt x="19" y="2470"/>
                </a:lnTo>
                <a:lnTo>
                  <a:pt x="0" y="613"/>
                </a:lnTo>
                <a:lnTo>
                  <a:pt x="0" y="561"/>
                </a:lnTo>
                <a:lnTo>
                  <a:pt x="1" y="512"/>
                </a:lnTo>
                <a:lnTo>
                  <a:pt x="3" y="467"/>
                </a:lnTo>
                <a:lnTo>
                  <a:pt x="6" y="423"/>
                </a:lnTo>
                <a:lnTo>
                  <a:pt x="9" y="381"/>
                </a:lnTo>
                <a:lnTo>
                  <a:pt x="13" y="343"/>
                </a:lnTo>
                <a:lnTo>
                  <a:pt x="19" y="307"/>
                </a:lnTo>
                <a:lnTo>
                  <a:pt x="24" y="273"/>
                </a:lnTo>
                <a:lnTo>
                  <a:pt x="30" y="242"/>
                </a:lnTo>
                <a:lnTo>
                  <a:pt x="37" y="213"/>
                </a:lnTo>
                <a:lnTo>
                  <a:pt x="45" y="188"/>
                </a:lnTo>
                <a:lnTo>
                  <a:pt x="54" y="164"/>
                </a:lnTo>
                <a:lnTo>
                  <a:pt x="63" y="144"/>
                </a:lnTo>
                <a:lnTo>
                  <a:pt x="73" y="125"/>
                </a:lnTo>
                <a:lnTo>
                  <a:pt x="84" y="109"/>
                </a:lnTo>
                <a:lnTo>
                  <a:pt x="95" y="96"/>
                </a:lnTo>
                <a:lnTo>
                  <a:pt x="109" y="84"/>
                </a:lnTo>
                <a:lnTo>
                  <a:pt x="122" y="74"/>
                </a:lnTo>
                <a:lnTo>
                  <a:pt x="138" y="64"/>
                </a:lnTo>
                <a:lnTo>
                  <a:pt x="157" y="55"/>
                </a:lnTo>
                <a:lnTo>
                  <a:pt x="176" y="45"/>
                </a:lnTo>
                <a:lnTo>
                  <a:pt x="197" y="37"/>
                </a:lnTo>
                <a:lnTo>
                  <a:pt x="219" y="31"/>
                </a:lnTo>
                <a:lnTo>
                  <a:pt x="243" y="25"/>
                </a:lnTo>
                <a:lnTo>
                  <a:pt x="270" y="19"/>
                </a:lnTo>
                <a:lnTo>
                  <a:pt x="297" y="13"/>
                </a:lnTo>
                <a:lnTo>
                  <a:pt x="327" y="10"/>
                </a:lnTo>
                <a:lnTo>
                  <a:pt x="358" y="7"/>
                </a:lnTo>
                <a:lnTo>
                  <a:pt x="389" y="3"/>
                </a:lnTo>
                <a:lnTo>
                  <a:pt x="424" y="2"/>
                </a:lnTo>
                <a:lnTo>
                  <a:pt x="460" y="1"/>
                </a:lnTo>
                <a:lnTo>
                  <a:pt x="498" y="0"/>
                </a:lnTo>
                <a:lnTo>
                  <a:pt x="5514" y="0"/>
                </a:lnTo>
                <a:lnTo>
                  <a:pt x="5560" y="1"/>
                </a:lnTo>
                <a:lnTo>
                  <a:pt x="5605" y="2"/>
                </a:lnTo>
                <a:lnTo>
                  <a:pt x="5646" y="3"/>
                </a:lnTo>
                <a:lnTo>
                  <a:pt x="5686" y="7"/>
                </a:lnTo>
                <a:lnTo>
                  <a:pt x="5722" y="10"/>
                </a:lnTo>
                <a:lnTo>
                  <a:pt x="5758" y="13"/>
                </a:lnTo>
                <a:lnTo>
                  <a:pt x="5790" y="19"/>
                </a:lnTo>
                <a:lnTo>
                  <a:pt x="5819" y="25"/>
                </a:lnTo>
                <a:lnTo>
                  <a:pt x="5847" y="31"/>
                </a:lnTo>
                <a:lnTo>
                  <a:pt x="5872" y="37"/>
                </a:lnTo>
                <a:lnTo>
                  <a:pt x="5895" y="45"/>
                </a:lnTo>
                <a:lnTo>
                  <a:pt x="5915" y="55"/>
                </a:lnTo>
                <a:lnTo>
                  <a:pt x="5934" y="64"/>
                </a:lnTo>
                <a:lnTo>
                  <a:pt x="5948" y="74"/>
                </a:lnTo>
                <a:lnTo>
                  <a:pt x="5962" y="84"/>
                </a:lnTo>
                <a:lnTo>
                  <a:pt x="5972" y="96"/>
                </a:lnTo>
                <a:lnTo>
                  <a:pt x="5982" y="109"/>
                </a:lnTo>
                <a:lnTo>
                  <a:pt x="5991" y="124"/>
                </a:lnTo>
                <a:lnTo>
                  <a:pt x="5999" y="142"/>
                </a:lnTo>
                <a:lnTo>
                  <a:pt x="6007" y="162"/>
                </a:lnTo>
                <a:lnTo>
                  <a:pt x="6013" y="184"/>
                </a:lnTo>
                <a:lnTo>
                  <a:pt x="6019" y="209"/>
                </a:lnTo>
                <a:lnTo>
                  <a:pt x="6025" y="235"/>
                </a:lnTo>
                <a:lnTo>
                  <a:pt x="6031" y="263"/>
                </a:lnTo>
                <a:lnTo>
                  <a:pt x="6035" y="294"/>
                </a:lnTo>
                <a:lnTo>
                  <a:pt x="6039" y="327"/>
                </a:lnTo>
                <a:lnTo>
                  <a:pt x="6042" y="364"/>
                </a:lnTo>
                <a:lnTo>
                  <a:pt x="6044" y="402"/>
                </a:lnTo>
                <a:lnTo>
                  <a:pt x="6047" y="441"/>
                </a:lnTo>
                <a:lnTo>
                  <a:pt x="6049" y="484"/>
                </a:lnTo>
                <a:lnTo>
                  <a:pt x="6050" y="575"/>
                </a:lnTo>
                <a:lnTo>
                  <a:pt x="6050" y="4365"/>
                </a:lnTo>
                <a:lnTo>
                  <a:pt x="6049" y="4466"/>
                </a:lnTo>
                <a:lnTo>
                  <a:pt x="6045" y="4555"/>
                </a:lnTo>
                <a:lnTo>
                  <a:pt x="6043" y="4597"/>
                </a:lnTo>
                <a:lnTo>
                  <a:pt x="6040" y="4635"/>
                </a:lnTo>
                <a:lnTo>
                  <a:pt x="6036" y="4671"/>
                </a:lnTo>
                <a:lnTo>
                  <a:pt x="6033" y="4704"/>
                </a:lnTo>
                <a:lnTo>
                  <a:pt x="6028" y="4736"/>
                </a:lnTo>
                <a:lnTo>
                  <a:pt x="6024" y="4765"/>
                </a:lnTo>
                <a:lnTo>
                  <a:pt x="6018" y="4790"/>
                </a:lnTo>
                <a:lnTo>
                  <a:pt x="6012" y="4814"/>
                </a:lnTo>
                <a:lnTo>
                  <a:pt x="6005" y="4835"/>
                </a:lnTo>
                <a:lnTo>
                  <a:pt x="5999" y="4853"/>
                </a:lnTo>
                <a:lnTo>
                  <a:pt x="5991" y="4869"/>
                </a:lnTo>
                <a:lnTo>
                  <a:pt x="5983" y="4881"/>
                </a:lnTo>
                <a:lnTo>
                  <a:pt x="5974" y="4894"/>
                </a:lnTo>
                <a:lnTo>
                  <a:pt x="5961" y="4904"/>
                </a:lnTo>
                <a:lnTo>
                  <a:pt x="5947" y="4914"/>
                </a:lnTo>
                <a:lnTo>
                  <a:pt x="5930" y="4924"/>
                </a:lnTo>
                <a:lnTo>
                  <a:pt x="5912" y="4933"/>
                </a:lnTo>
                <a:lnTo>
                  <a:pt x="5890" y="4940"/>
                </a:lnTo>
                <a:lnTo>
                  <a:pt x="5867" y="4948"/>
                </a:lnTo>
                <a:lnTo>
                  <a:pt x="5841" y="4953"/>
                </a:lnTo>
                <a:lnTo>
                  <a:pt x="5813" y="4959"/>
                </a:lnTo>
                <a:lnTo>
                  <a:pt x="5783" y="4963"/>
                </a:lnTo>
                <a:lnTo>
                  <a:pt x="5750" y="4968"/>
                </a:lnTo>
                <a:lnTo>
                  <a:pt x="5714" y="4971"/>
                </a:lnTo>
                <a:lnTo>
                  <a:pt x="5678" y="4974"/>
                </a:lnTo>
                <a:lnTo>
                  <a:pt x="5638" y="4976"/>
                </a:lnTo>
                <a:lnTo>
                  <a:pt x="5596" y="4977"/>
                </a:lnTo>
                <a:lnTo>
                  <a:pt x="5551" y="4977"/>
                </a:lnTo>
                <a:lnTo>
                  <a:pt x="3542" y="5016"/>
                </a:lnTo>
                <a:lnTo>
                  <a:pt x="536" y="4977"/>
                </a:lnTo>
                <a:lnTo>
                  <a:pt x="491" y="4977"/>
                </a:lnTo>
                <a:lnTo>
                  <a:pt x="449" y="4976"/>
                </a:lnTo>
                <a:lnTo>
                  <a:pt x="410" y="4974"/>
                </a:lnTo>
                <a:lnTo>
                  <a:pt x="372" y="4971"/>
                </a:lnTo>
                <a:lnTo>
                  <a:pt x="338" y="4968"/>
                </a:lnTo>
                <a:lnTo>
                  <a:pt x="306" y="4963"/>
                </a:lnTo>
                <a:lnTo>
                  <a:pt x="275" y="4959"/>
                </a:lnTo>
                <a:lnTo>
                  <a:pt x="248" y="4953"/>
                </a:lnTo>
                <a:lnTo>
                  <a:pt x="223" y="4948"/>
                </a:lnTo>
                <a:lnTo>
                  <a:pt x="201" y="4940"/>
                </a:lnTo>
                <a:lnTo>
                  <a:pt x="181" y="4933"/>
                </a:lnTo>
                <a:lnTo>
                  <a:pt x="162" y="4924"/>
                </a:lnTo>
                <a:lnTo>
                  <a:pt x="146" y="4914"/>
                </a:lnTo>
                <a:lnTo>
                  <a:pt x="134" y="4904"/>
                </a:lnTo>
                <a:lnTo>
                  <a:pt x="122" y="4894"/>
                </a:lnTo>
                <a:lnTo>
                  <a:pt x="114" y="4881"/>
                </a:lnTo>
                <a:close/>
                <a:moveTo>
                  <a:pt x="5035" y="4499"/>
                </a:moveTo>
                <a:lnTo>
                  <a:pt x="5035" y="4499"/>
                </a:lnTo>
                <a:lnTo>
                  <a:pt x="5069" y="4499"/>
                </a:lnTo>
                <a:lnTo>
                  <a:pt x="5103" y="4498"/>
                </a:lnTo>
                <a:lnTo>
                  <a:pt x="5135" y="4496"/>
                </a:lnTo>
                <a:lnTo>
                  <a:pt x="5164" y="4493"/>
                </a:lnTo>
                <a:lnTo>
                  <a:pt x="5192" y="4491"/>
                </a:lnTo>
                <a:lnTo>
                  <a:pt x="5218" y="4486"/>
                </a:lnTo>
                <a:lnTo>
                  <a:pt x="5242" y="4483"/>
                </a:lnTo>
                <a:lnTo>
                  <a:pt x="5265" y="4477"/>
                </a:lnTo>
                <a:lnTo>
                  <a:pt x="5285" y="4472"/>
                </a:lnTo>
                <a:lnTo>
                  <a:pt x="5303" y="4466"/>
                </a:lnTo>
                <a:lnTo>
                  <a:pt x="5321" y="4458"/>
                </a:lnTo>
                <a:lnTo>
                  <a:pt x="5337" y="4451"/>
                </a:lnTo>
                <a:lnTo>
                  <a:pt x="5350" y="4442"/>
                </a:lnTo>
                <a:lnTo>
                  <a:pt x="5362" y="4433"/>
                </a:lnTo>
                <a:lnTo>
                  <a:pt x="5372" y="4424"/>
                </a:lnTo>
                <a:lnTo>
                  <a:pt x="5380" y="4413"/>
                </a:lnTo>
                <a:lnTo>
                  <a:pt x="5387" y="4401"/>
                </a:lnTo>
                <a:lnTo>
                  <a:pt x="5393" y="4388"/>
                </a:lnTo>
                <a:lnTo>
                  <a:pt x="5399" y="4372"/>
                </a:lnTo>
                <a:lnTo>
                  <a:pt x="5404" y="4355"/>
                </a:lnTo>
                <a:lnTo>
                  <a:pt x="5410" y="4336"/>
                </a:lnTo>
                <a:lnTo>
                  <a:pt x="5414" y="4315"/>
                </a:lnTo>
                <a:lnTo>
                  <a:pt x="5419" y="4292"/>
                </a:lnTo>
                <a:lnTo>
                  <a:pt x="5422" y="4267"/>
                </a:lnTo>
                <a:lnTo>
                  <a:pt x="5429" y="4211"/>
                </a:lnTo>
                <a:lnTo>
                  <a:pt x="5434" y="4149"/>
                </a:lnTo>
                <a:lnTo>
                  <a:pt x="5436" y="4079"/>
                </a:lnTo>
                <a:lnTo>
                  <a:pt x="5437" y="4001"/>
                </a:lnTo>
                <a:lnTo>
                  <a:pt x="5437" y="977"/>
                </a:lnTo>
                <a:lnTo>
                  <a:pt x="5436" y="895"/>
                </a:lnTo>
                <a:lnTo>
                  <a:pt x="5434" y="823"/>
                </a:lnTo>
                <a:lnTo>
                  <a:pt x="5429" y="759"/>
                </a:lnTo>
                <a:lnTo>
                  <a:pt x="5426" y="730"/>
                </a:lnTo>
                <a:lnTo>
                  <a:pt x="5422" y="704"/>
                </a:lnTo>
                <a:lnTo>
                  <a:pt x="5419" y="680"/>
                </a:lnTo>
                <a:lnTo>
                  <a:pt x="5414" y="658"/>
                </a:lnTo>
                <a:lnTo>
                  <a:pt x="5410" y="639"/>
                </a:lnTo>
                <a:lnTo>
                  <a:pt x="5404" y="622"/>
                </a:lnTo>
                <a:lnTo>
                  <a:pt x="5399" y="606"/>
                </a:lnTo>
                <a:lnTo>
                  <a:pt x="5393" y="593"/>
                </a:lnTo>
                <a:lnTo>
                  <a:pt x="5387" y="583"/>
                </a:lnTo>
                <a:lnTo>
                  <a:pt x="5380" y="575"/>
                </a:lnTo>
                <a:lnTo>
                  <a:pt x="5371" y="568"/>
                </a:lnTo>
                <a:lnTo>
                  <a:pt x="5362" y="561"/>
                </a:lnTo>
                <a:lnTo>
                  <a:pt x="5349" y="556"/>
                </a:lnTo>
                <a:lnTo>
                  <a:pt x="5335" y="550"/>
                </a:lnTo>
                <a:lnTo>
                  <a:pt x="5319" y="544"/>
                </a:lnTo>
                <a:lnTo>
                  <a:pt x="5301" y="540"/>
                </a:lnTo>
                <a:lnTo>
                  <a:pt x="5282" y="535"/>
                </a:lnTo>
                <a:lnTo>
                  <a:pt x="5260" y="532"/>
                </a:lnTo>
                <a:lnTo>
                  <a:pt x="5236" y="528"/>
                </a:lnTo>
                <a:lnTo>
                  <a:pt x="5210" y="525"/>
                </a:lnTo>
                <a:lnTo>
                  <a:pt x="5153" y="520"/>
                </a:lnTo>
                <a:lnTo>
                  <a:pt x="5088" y="518"/>
                </a:lnTo>
                <a:lnTo>
                  <a:pt x="5016" y="517"/>
                </a:lnTo>
                <a:lnTo>
                  <a:pt x="994" y="517"/>
                </a:lnTo>
                <a:lnTo>
                  <a:pt x="927" y="518"/>
                </a:lnTo>
                <a:lnTo>
                  <a:pt x="865" y="521"/>
                </a:lnTo>
                <a:lnTo>
                  <a:pt x="838" y="524"/>
                </a:lnTo>
                <a:lnTo>
                  <a:pt x="812" y="526"/>
                </a:lnTo>
                <a:lnTo>
                  <a:pt x="788" y="529"/>
                </a:lnTo>
                <a:lnTo>
                  <a:pt x="765" y="534"/>
                </a:lnTo>
                <a:lnTo>
                  <a:pt x="744" y="538"/>
                </a:lnTo>
                <a:lnTo>
                  <a:pt x="726" y="543"/>
                </a:lnTo>
                <a:lnTo>
                  <a:pt x="709" y="549"/>
                </a:lnTo>
                <a:lnTo>
                  <a:pt x="693" y="554"/>
                </a:lnTo>
                <a:lnTo>
                  <a:pt x="681" y="561"/>
                </a:lnTo>
                <a:lnTo>
                  <a:pt x="668" y="568"/>
                </a:lnTo>
                <a:lnTo>
                  <a:pt x="659" y="576"/>
                </a:lnTo>
                <a:lnTo>
                  <a:pt x="651" y="584"/>
                </a:lnTo>
                <a:lnTo>
                  <a:pt x="644" y="593"/>
                </a:lnTo>
                <a:lnTo>
                  <a:pt x="637" y="605"/>
                </a:lnTo>
                <a:lnTo>
                  <a:pt x="631" y="618"/>
                </a:lnTo>
                <a:lnTo>
                  <a:pt x="626" y="634"/>
                </a:lnTo>
                <a:lnTo>
                  <a:pt x="620" y="653"/>
                </a:lnTo>
                <a:lnTo>
                  <a:pt x="616" y="673"/>
                </a:lnTo>
                <a:lnTo>
                  <a:pt x="611" y="696"/>
                </a:lnTo>
                <a:lnTo>
                  <a:pt x="608" y="720"/>
                </a:lnTo>
                <a:lnTo>
                  <a:pt x="604" y="747"/>
                </a:lnTo>
                <a:lnTo>
                  <a:pt x="602" y="776"/>
                </a:lnTo>
                <a:lnTo>
                  <a:pt x="597" y="841"/>
                </a:lnTo>
                <a:lnTo>
                  <a:pt x="594" y="914"/>
                </a:lnTo>
                <a:lnTo>
                  <a:pt x="593" y="996"/>
                </a:lnTo>
                <a:lnTo>
                  <a:pt x="593" y="3963"/>
                </a:lnTo>
                <a:lnTo>
                  <a:pt x="594" y="4049"/>
                </a:lnTo>
                <a:lnTo>
                  <a:pt x="597" y="4128"/>
                </a:lnTo>
                <a:lnTo>
                  <a:pt x="603" y="4197"/>
                </a:lnTo>
                <a:lnTo>
                  <a:pt x="606" y="4228"/>
                </a:lnTo>
                <a:lnTo>
                  <a:pt x="610" y="4257"/>
                </a:lnTo>
                <a:lnTo>
                  <a:pt x="614" y="4284"/>
                </a:lnTo>
                <a:lnTo>
                  <a:pt x="619" y="4310"/>
                </a:lnTo>
                <a:lnTo>
                  <a:pt x="625" y="4332"/>
                </a:lnTo>
                <a:lnTo>
                  <a:pt x="630" y="4353"/>
                </a:lnTo>
                <a:lnTo>
                  <a:pt x="637" y="4371"/>
                </a:lnTo>
                <a:lnTo>
                  <a:pt x="644" y="4387"/>
                </a:lnTo>
                <a:lnTo>
                  <a:pt x="652" y="4401"/>
                </a:lnTo>
                <a:lnTo>
                  <a:pt x="660" y="4413"/>
                </a:lnTo>
                <a:lnTo>
                  <a:pt x="669" y="4424"/>
                </a:lnTo>
                <a:lnTo>
                  <a:pt x="681" y="4433"/>
                </a:lnTo>
                <a:lnTo>
                  <a:pt x="693" y="4442"/>
                </a:lnTo>
                <a:lnTo>
                  <a:pt x="707" y="4451"/>
                </a:lnTo>
                <a:lnTo>
                  <a:pt x="724" y="4458"/>
                </a:lnTo>
                <a:lnTo>
                  <a:pt x="741" y="4466"/>
                </a:lnTo>
                <a:lnTo>
                  <a:pt x="760" y="4472"/>
                </a:lnTo>
                <a:lnTo>
                  <a:pt x="782" y="4477"/>
                </a:lnTo>
                <a:lnTo>
                  <a:pt x="805" y="4483"/>
                </a:lnTo>
                <a:lnTo>
                  <a:pt x="830" y="4486"/>
                </a:lnTo>
                <a:lnTo>
                  <a:pt x="856" y="4491"/>
                </a:lnTo>
                <a:lnTo>
                  <a:pt x="885" y="4493"/>
                </a:lnTo>
                <a:lnTo>
                  <a:pt x="915" y="4496"/>
                </a:lnTo>
                <a:lnTo>
                  <a:pt x="945" y="4498"/>
                </a:lnTo>
                <a:lnTo>
                  <a:pt x="980" y="4499"/>
                </a:lnTo>
                <a:lnTo>
                  <a:pt x="1014" y="4499"/>
                </a:lnTo>
                <a:lnTo>
                  <a:pt x="5035" y="4499"/>
                </a:lnTo>
                <a:close/>
                <a:moveTo>
                  <a:pt x="2105" y="1302"/>
                </a:moveTo>
                <a:lnTo>
                  <a:pt x="2105" y="3140"/>
                </a:lnTo>
                <a:lnTo>
                  <a:pt x="1646" y="3140"/>
                </a:lnTo>
                <a:lnTo>
                  <a:pt x="1646" y="1302"/>
                </a:lnTo>
                <a:lnTo>
                  <a:pt x="2105" y="1302"/>
                </a:lnTo>
                <a:close/>
                <a:moveTo>
                  <a:pt x="2853" y="3484"/>
                </a:moveTo>
                <a:lnTo>
                  <a:pt x="2853" y="3484"/>
                </a:lnTo>
                <a:lnTo>
                  <a:pt x="2862" y="3468"/>
                </a:lnTo>
                <a:lnTo>
                  <a:pt x="2872" y="3453"/>
                </a:lnTo>
                <a:lnTo>
                  <a:pt x="2884" y="3439"/>
                </a:lnTo>
                <a:lnTo>
                  <a:pt x="2894" y="3426"/>
                </a:lnTo>
                <a:lnTo>
                  <a:pt x="2905" y="3414"/>
                </a:lnTo>
                <a:lnTo>
                  <a:pt x="2918" y="3403"/>
                </a:lnTo>
                <a:lnTo>
                  <a:pt x="2930" y="3393"/>
                </a:lnTo>
                <a:lnTo>
                  <a:pt x="2943" y="3384"/>
                </a:lnTo>
                <a:lnTo>
                  <a:pt x="2957" y="3376"/>
                </a:lnTo>
                <a:lnTo>
                  <a:pt x="2970" y="3369"/>
                </a:lnTo>
                <a:lnTo>
                  <a:pt x="2985" y="3363"/>
                </a:lnTo>
                <a:lnTo>
                  <a:pt x="2999" y="3359"/>
                </a:lnTo>
                <a:lnTo>
                  <a:pt x="3015" y="3355"/>
                </a:lnTo>
                <a:lnTo>
                  <a:pt x="3030" y="3352"/>
                </a:lnTo>
                <a:lnTo>
                  <a:pt x="3046" y="3351"/>
                </a:lnTo>
                <a:lnTo>
                  <a:pt x="3063" y="3351"/>
                </a:lnTo>
                <a:lnTo>
                  <a:pt x="3082" y="3351"/>
                </a:lnTo>
                <a:lnTo>
                  <a:pt x="3102" y="3352"/>
                </a:lnTo>
                <a:lnTo>
                  <a:pt x="3121" y="3354"/>
                </a:lnTo>
                <a:lnTo>
                  <a:pt x="3139" y="3358"/>
                </a:lnTo>
                <a:lnTo>
                  <a:pt x="3156" y="3362"/>
                </a:lnTo>
                <a:lnTo>
                  <a:pt x="3174" y="3368"/>
                </a:lnTo>
                <a:lnTo>
                  <a:pt x="3190" y="3374"/>
                </a:lnTo>
                <a:lnTo>
                  <a:pt x="3205" y="3382"/>
                </a:lnTo>
                <a:lnTo>
                  <a:pt x="3220" y="3390"/>
                </a:lnTo>
                <a:lnTo>
                  <a:pt x="3234" y="3399"/>
                </a:lnTo>
                <a:lnTo>
                  <a:pt x="3248" y="3409"/>
                </a:lnTo>
                <a:lnTo>
                  <a:pt x="3261" y="3420"/>
                </a:lnTo>
                <a:lnTo>
                  <a:pt x="3274" y="3432"/>
                </a:lnTo>
                <a:lnTo>
                  <a:pt x="3285" y="3446"/>
                </a:lnTo>
                <a:lnTo>
                  <a:pt x="3297" y="3459"/>
                </a:lnTo>
                <a:lnTo>
                  <a:pt x="3307" y="3475"/>
                </a:lnTo>
                <a:lnTo>
                  <a:pt x="3316" y="3491"/>
                </a:lnTo>
                <a:lnTo>
                  <a:pt x="3326" y="3508"/>
                </a:lnTo>
                <a:lnTo>
                  <a:pt x="3334" y="3525"/>
                </a:lnTo>
                <a:lnTo>
                  <a:pt x="3342" y="3545"/>
                </a:lnTo>
                <a:lnTo>
                  <a:pt x="3349" y="3564"/>
                </a:lnTo>
                <a:lnTo>
                  <a:pt x="3356" y="3586"/>
                </a:lnTo>
                <a:lnTo>
                  <a:pt x="3363" y="3608"/>
                </a:lnTo>
                <a:lnTo>
                  <a:pt x="3368" y="3630"/>
                </a:lnTo>
                <a:lnTo>
                  <a:pt x="3373" y="3654"/>
                </a:lnTo>
                <a:lnTo>
                  <a:pt x="3377" y="3678"/>
                </a:lnTo>
                <a:lnTo>
                  <a:pt x="3380" y="3705"/>
                </a:lnTo>
                <a:lnTo>
                  <a:pt x="3384" y="3731"/>
                </a:lnTo>
                <a:lnTo>
                  <a:pt x="3386" y="3759"/>
                </a:lnTo>
                <a:lnTo>
                  <a:pt x="3387" y="3788"/>
                </a:lnTo>
                <a:lnTo>
                  <a:pt x="3388" y="3848"/>
                </a:lnTo>
                <a:lnTo>
                  <a:pt x="2757" y="3848"/>
                </a:lnTo>
                <a:lnTo>
                  <a:pt x="2757" y="3818"/>
                </a:lnTo>
                <a:lnTo>
                  <a:pt x="2758" y="3788"/>
                </a:lnTo>
                <a:lnTo>
                  <a:pt x="2760" y="3759"/>
                </a:lnTo>
                <a:lnTo>
                  <a:pt x="2763" y="3732"/>
                </a:lnTo>
                <a:lnTo>
                  <a:pt x="2766" y="3706"/>
                </a:lnTo>
                <a:lnTo>
                  <a:pt x="2769" y="3681"/>
                </a:lnTo>
                <a:lnTo>
                  <a:pt x="2775" y="3656"/>
                </a:lnTo>
                <a:lnTo>
                  <a:pt x="2781" y="3633"/>
                </a:lnTo>
                <a:lnTo>
                  <a:pt x="2787" y="3611"/>
                </a:lnTo>
                <a:lnTo>
                  <a:pt x="2793" y="3589"/>
                </a:lnTo>
                <a:lnTo>
                  <a:pt x="2801" y="3569"/>
                </a:lnTo>
                <a:lnTo>
                  <a:pt x="2811" y="3551"/>
                </a:lnTo>
                <a:lnTo>
                  <a:pt x="2820" y="3532"/>
                </a:lnTo>
                <a:lnTo>
                  <a:pt x="2830" y="3515"/>
                </a:lnTo>
                <a:lnTo>
                  <a:pt x="2840" y="3499"/>
                </a:lnTo>
                <a:lnTo>
                  <a:pt x="2853" y="3484"/>
                </a:lnTo>
                <a:close/>
                <a:moveTo>
                  <a:pt x="4403" y="1608"/>
                </a:moveTo>
                <a:lnTo>
                  <a:pt x="4403" y="3025"/>
                </a:lnTo>
                <a:lnTo>
                  <a:pt x="3943" y="3025"/>
                </a:lnTo>
                <a:lnTo>
                  <a:pt x="3943" y="1608"/>
                </a:lnTo>
                <a:lnTo>
                  <a:pt x="4403" y="16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>
            <a:normAutofit fontScale="52500" lnSpcReduction="20000"/>
          </a:bodyPr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17"/>
            </p:custDataLst>
          </p:nvPr>
        </p:nvSpPr>
        <p:spPr>
          <a:xfrm>
            <a:off x="5561330" y="4793615"/>
            <a:ext cx="1164590" cy="93154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dirty="0">
                <a:sym typeface="Arial" panose="020B0604020202020204" pitchFamily="34" charset="0"/>
              </a:rPr>
              <a:t>AOP</a:t>
            </a:r>
            <a:br>
              <a:rPr lang="en-US" altLang="zh-CN" dirty="0">
                <a:sym typeface="Arial" panose="020B0604020202020204" pitchFamily="34" charset="0"/>
              </a:rPr>
            </a:br>
            <a:r>
              <a:rPr lang="zh-CN" altLang="en-US" dirty="0">
                <a:sym typeface="Arial" panose="020B0604020202020204" pitchFamily="34" charset="0"/>
              </a:rPr>
              <a:t>实现原理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18"/>
            </p:custDataLst>
          </p:nvPr>
        </p:nvSpPr>
        <p:spPr>
          <a:xfrm>
            <a:off x="5561330" y="4375150"/>
            <a:ext cx="1164590" cy="355600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pPr algn="ctr"/>
            <a:r>
              <a:rPr lang="en-US" altLang="zh-CN">
                <a:solidFill>
                  <a:schemeClr val="accent3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Implementation</a:t>
            </a:r>
            <a:endParaRPr lang="en-US" altLang="zh-CN">
              <a:solidFill>
                <a:schemeClr val="accent3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0" name="L 形 39"/>
          <p:cNvSpPr/>
          <p:nvPr>
            <p:custDataLst>
              <p:tags r:id="rId19"/>
            </p:custDataLst>
          </p:nvPr>
        </p:nvSpPr>
        <p:spPr>
          <a:xfrm flipV="1">
            <a:off x="7414895" y="2255520"/>
            <a:ext cx="1331595" cy="1006475"/>
          </a:xfrm>
          <a:prstGeom prst="corner">
            <a:avLst>
              <a:gd name="adj1" fmla="val 11538"/>
              <a:gd name="adj2" fmla="val 1202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>
            <p:custDataLst>
              <p:tags r:id="rId20"/>
            </p:custDataLst>
          </p:nvPr>
        </p:nvSpPr>
        <p:spPr>
          <a:xfrm>
            <a:off x="7579360" y="2414905"/>
            <a:ext cx="1167765" cy="847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Demo</a:t>
            </a:r>
            <a:endParaRPr lang="en-US" altLang="zh-CN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2" name="椭圆 41"/>
          <p:cNvSpPr/>
          <p:nvPr>
            <p:custDataLst>
              <p:tags r:id="rId21"/>
            </p:custDataLst>
          </p:nvPr>
        </p:nvSpPr>
        <p:spPr>
          <a:xfrm>
            <a:off x="7802880" y="3590925"/>
            <a:ext cx="555625" cy="5556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43" name="KSO_Shape"/>
          <p:cNvSpPr/>
          <p:nvPr>
            <p:custDataLst>
              <p:tags r:id="rId22"/>
            </p:custDataLst>
          </p:nvPr>
        </p:nvSpPr>
        <p:spPr bwMode="auto">
          <a:xfrm>
            <a:off x="7946390" y="3702050"/>
            <a:ext cx="268605" cy="312420"/>
          </a:xfrm>
          <a:custGeom>
            <a:avLst/>
            <a:gdLst>
              <a:gd name="T0" fmla="*/ 173780540 w 5685"/>
              <a:gd name="T1" fmla="*/ 145097863 h 6610"/>
              <a:gd name="T2" fmla="*/ 111127547 w 5685"/>
              <a:gd name="T3" fmla="*/ 189532100 h 6610"/>
              <a:gd name="T4" fmla="*/ 72748759 w 5685"/>
              <a:gd name="T5" fmla="*/ 256517628 h 6610"/>
              <a:gd name="T6" fmla="*/ 65325538 w 5685"/>
              <a:gd name="T7" fmla="*/ 324764131 h 6610"/>
              <a:gd name="T8" fmla="*/ 83067190 w 5685"/>
              <a:gd name="T9" fmla="*/ 395310073 h 6610"/>
              <a:gd name="T10" fmla="*/ 47138281 w 5685"/>
              <a:gd name="T11" fmla="*/ 338042492 h 6610"/>
              <a:gd name="T12" fmla="*/ 30509962 w 5685"/>
              <a:gd name="T13" fmla="*/ 275285450 h 6610"/>
              <a:gd name="T14" fmla="*/ 38304384 w 5685"/>
              <a:gd name="T15" fmla="*/ 196356886 h 6610"/>
              <a:gd name="T16" fmla="*/ 80914383 w 5685"/>
              <a:gd name="T17" fmla="*/ 114832022 h 6610"/>
              <a:gd name="T18" fmla="*/ 134956419 w 5685"/>
              <a:gd name="T19" fmla="*/ 68839950 h 6610"/>
              <a:gd name="T20" fmla="*/ 207631047 w 5685"/>
              <a:gd name="T21" fmla="*/ 42431385 h 6610"/>
              <a:gd name="T22" fmla="*/ 215871075 w 5685"/>
              <a:gd name="T23" fmla="*/ 2002852 h 6610"/>
              <a:gd name="T24" fmla="*/ 135772954 w 5685"/>
              <a:gd name="T25" fmla="*/ 26334214 h 6610"/>
              <a:gd name="T26" fmla="*/ 57234046 w 5685"/>
              <a:gd name="T27" fmla="*/ 89610625 h 6610"/>
              <a:gd name="T28" fmla="*/ 20488328 w 5685"/>
              <a:gd name="T29" fmla="*/ 149993875 h 6610"/>
              <a:gd name="T30" fmla="*/ 1336272 w 5685"/>
              <a:gd name="T31" fmla="*/ 222394241 h 6610"/>
              <a:gd name="T32" fmla="*/ 6977887 w 5685"/>
              <a:gd name="T33" fmla="*/ 308741039 h 6610"/>
              <a:gd name="T34" fmla="*/ 52483097 w 5685"/>
              <a:gd name="T35" fmla="*/ 399760796 h 6610"/>
              <a:gd name="T36" fmla="*/ 98359237 w 5685"/>
              <a:gd name="T37" fmla="*/ 442637471 h 6610"/>
              <a:gd name="T38" fmla="*/ 178160287 w 5685"/>
              <a:gd name="T39" fmla="*/ 480469703 h 6610"/>
              <a:gd name="T40" fmla="*/ 263900022 w 5685"/>
              <a:gd name="T41" fmla="*/ 488926403 h 6610"/>
              <a:gd name="T42" fmla="*/ 332269034 w 5685"/>
              <a:gd name="T43" fmla="*/ 465559428 h 6610"/>
              <a:gd name="T44" fmla="*/ 388166808 w 5685"/>
              <a:gd name="T45" fmla="*/ 414151974 h 6610"/>
              <a:gd name="T46" fmla="*/ 421274910 w 5685"/>
              <a:gd name="T47" fmla="*/ 326099184 h 6610"/>
              <a:gd name="T48" fmla="*/ 411179145 w 5685"/>
              <a:gd name="T49" fmla="*/ 248209358 h 6610"/>
              <a:gd name="T50" fmla="*/ 369682752 w 5685"/>
              <a:gd name="T51" fmla="*/ 183375113 h 6610"/>
              <a:gd name="T52" fmla="*/ 304728415 w 5685"/>
              <a:gd name="T53" fmla="*/ 141908115 h 6610"/>
              <a:gd name="T54" fmla="*/ 173929076 w 5685"/>
              <a:gd name="T55" fmla="*/ 425353405 h 6610"/>
              <a:gd name="T56" fmla="*/ 139930034 w 5685"/>
              <a:gd name="T57" fmla="*/ 407253109 h 6610"/>
              <a:gd name="T58" fmla="*/ 131838541 w 5685"/>
              <a:gd name="T59" fmla="*/ 370978711 h 6610"/>
              <a:gd name="T60" fmla="*/ 154628212 w 5685"/>
              <a:gd name="T61" fmla="*/ 340267853 h 6610"/>
              <a:gd name="T62" fmla="*/ 191819263 w 5685"/>
              <a:gd name="T63" fmla="*/ 337597202 h 6610"/>
              <a:gd name="T64" fmla="*/ 218840417 w 5685"/>
              <a:gd name="T65" fmla="*/ 364599215 h 6610"/>
              <a:gd name="T66" fmla="*/ 216019338 w 5685"/>
              <a:gd name="T67" fmla="*/ 401763921 h 6610"/>
              <a:gd name="T68" fmla="*/ 185361113 w 5685"/>
              <a:gd name="T69" fmla="*/ 424537448 h 6610"/>
              <a:gd name="T70" fmla="*/ 159676231 w 5685"/>
              <a:gd name="T71" fmla="*/ 284706265 h 6610"/>
              <a:gd name="T72" fmla="*/ 138445499 w 5685"/>
              <a:gd name="T73" fmla="*/ 252882590 h 6610"/>
              <a:gd name="T74" fmla="*/ 148244194 w 5685"/>
              <a:gd name="T75" fmla="*/ 217201640 h 6610"/>
              <a:gd name="T76" fmla="*/ 183282437 w 5685"/>
              <a:gd name="T77" fmla="*/ 200733530 h 6610"/>
              <a:gd name="T78" fmla="*/ 216761741 w 5685"/>
              <a:gd name="T79" fmla="*/ 215569727 h 6610"/>
              <a:gd name="T80" fmla="*/ 228342041 w 5685"/>
              <a:gd name="T81" fmla="*/ 250583150 h 6610"/>
              <a:gd name="T82" fmla="*/ 208596117 w 5685"/>
              <a:gd name="T83" fmla="*/ 283519369 h 6610"/>
              <a:gd name="T84" fmla="*/ 246232501 w 5685"/>
              <a:gd name="T85" fmla="*/ 334704314 h 6610"/>
              <a:gd name="T86" fmla="*/ 236433534 w 5685"/>
              <a:gd name="T87" fmla="*/ 313636779 h 6610"/>
              <a:gd name="T88" fmla="*/ 258406670 w 5685"/>
              <a:gd name="T89" fmla="*/ 305996308 h 6610"/>
              <a:gd name="T90" fmla="*/ 263900022 w 5685"/>
              <a:gd name="T91" fmla="*/ 328472975 h 6610"/>
              <a:gd name="T92" fmla="*/ 297379326 w 5685"/>
              <a:gd name="T93" fmla="*/ 429136601 h 6610"/>
              <a:gd name="T94" fmla="*/ 267908566 w 5685"/>
              <a:gd name="T95" fmla="*/ 404953669 h 6610"/>
              <a:gd name="T96" fmla="*/ 266943496 w 5685"/>
              <a:gd name="T97" fmla="*/ 367714884 h 6610"/>
              <a:gd name="T98" fmla="*/ 295300650 w 5685"/>
              <a:gd name="T99" fmla="*/ 342048197 h 6610"/>
              <a:gd name="T100" fmla="*/ 332194903 w 5685"/>
              <a:gd name="T101" fmla="*/ 346647350 h 6610"/>
              <a:gd name="T102" fmla="*/ 353499766 w 5685"/>
              <a:gd name="T103" fmla="*/ 378471025 h 6610"/>
              <a:gd name="T104" fmla="*/ 343626668 w 5685"/>
              <a:gd name="T105" fmla="*/ 414077895 h 6610"/>
              <a:gd name="T106" fmla="*/ 308736960 w 5685"/>
              <a:gd name="T107" fmla="*/ 430620084 h 6610"/>
              <a:gd name="T108" fmla="*/ 283497683 w 5685"/>
              <a:gd name="T109" fmla="*/ 286486608 h 6610"/>
              <a:gd name="T110" fmla="*/ 268576839 w 5685"/>
              <a:gd name="T111" fmla="*/ 252956941 h 6610"/>
              <a:gd name="T112" fmla="*/ 285130754 w 5685"/>
              <a:gd name="T113" fmla="*/ 218017597 h 6610"/>
              <a:gd name="T114" fmla="*/ 320836997 w 5685"/>
              <a:gd name="T115" fmla="*/ 208225843 h 6610"/>
              <a:gd name="T116" fmla="*/ 352757362 w 5685"/>
              <a:gd name="T117" fmla="*/ 229515615 h 6610"/>
              <a:gd name="T118" fmla="*/ 357211513 w 5685"/>
              <a:gd name="T119" fmla="*/ 266457811 h 6610"/>
              <a:gd name="T120" fmla="*/ 331526631 w 5685"/>
              <a:gd name="T121" fmla="*/ 294720799 h 661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685" h="6610">
                <a:moveTo>
                  <a:pt x="3278" y="1767"/>
                </a:moveTo>
                <a:lnTo>
                  <a:pt x="3278" y="1767"/>
                </a:lnTo>
                <a:lnTo>
                  <a:pt x="3216" y="1768"/>
                </a:lnTo>
                <a:lnTo>
                  <a:pt x="3155" y="1770"/>
                </a:lnTo>
                <a:lnTo>
                  <a:pt x="3093" y="1774"/>
                </a:lnTo>
                <a:lnTo>
                  <a:pt x="3031" y="1779"/>
                </a:lnTo>
                <a:lnTo>
                  <a:pt x="2972" y="1786"/>
                </a:lnTo>
                <a:lnTo>
                  <a:pt x="2912" y="1794"/>
                </a:lnTo>
                <a:lnTo>
                  <a:pt x="2852" y="1804"/>
                </a:lnTo>
                <a:lnTo>
                  <a:pt x="2793" y="1816"/>
                </a:lnTo>
                <a:lnTo>
                  <a:pt x="2735" y="1828"/>
                </a:lnTo>
                <a:lnTo>
                  <a:pt x="2676" y="1842"/>
                </a:lnTo>
                <a:lnTo>
                  <a:pt x="2619" y="1858"/>
                </a:lnTo>
                <a:lnTo>
                  <a:pt x="2562" y="1875"/>
                </a:lnTo>
                <a:lnTo>
                  <a:pt x="2506" y="1893"/>
                </a:lnTo>
                <a:lnTo>
                  <a:pt x="2450" y="1913"/>
                </a:lnTo>
                <a:lnTo>
                  <a:pt x="2396" y="1933"/>
                </a:lnTo>
                <a:lnTo>
                  <a:pt x="2341" y="1956"/>
                </a:lnTo>
                <a:lnTo>
                  <a:pt x="2287" y="1979"/>
                </a:lnTo>
                <a:lnTo>
                  <a:pt x="2235" y="2004"/>
                </a:lnTo>
                <a:lnTo>
                  <a:pt x="2182" y="2030"/>
                </a:lnTo>
                <a:lnTo>
                  <a:pt x="2131" y="2058"/>
                </a:lnTo>
                <a:lnTo>
                  <a:pt x="2081" y="2085"/>
                </a:lnTo>
                <a:lnTo>
                  <a:pt x="2030" y="2115"/>
                </a:lnTo>
                <a:lnTo>
                  <a:pt x="1981" y="2146"/>
                </a:lnTo>
                <a:lnTo>
                  <a:pt x="1932" y="2178"/>
                </a:lnTo>
                <a:lnTo>
                  <a:pt x="1885" y="2211"/>
                </a:lnTo>
                <a:lnTo>
                  <a:pt x="1839" y="2245"/>
                </a:lnTo>
                <a:lnTo>
                  <a:pt x="1792" y="2280"/>
                </a:lnTo>
                <a:lnTo>
                  <a:pt x="1747" y="2317"/>
                </a:lnTo>
                <a:lnTo>
                  <a:pt x="1703" y="2353"/>
                </a:lnTo>
                <a:lnTo>
                  <a:pt x="1660" y="2392"/>
                </a:lnTo>
                <a:lnTo>
                  <a:pt x="1618" y="2431"/>
                </a:lnTo>
                <a:lnTo>
                  <a:pt x="1576" y="2472"/>
                </a:lnTo>
                <a:lnTo>
                  <a:pt x="1536" y="2513"/>
                </a:lnTo>
                <a:lnTo>
                  <a:pt x="1497" y="2555"/>
                </a:lnTo>
                <a:lnTo>
                  <a:pt x="1458" y="2599"/>
                </a:lnTo>
                <a:lnTo>
                  <a:pt x="1421" y="2642"/>
                </a:lnTo>
                <a:lnTo>
                  <a:pt x="1385" y="2688"/>
                </a:lnTo>
                <a:lnTo>
                  <a:pt x="1350" y="2734"/>
                </a:lnTo>
                <a:lnTo>
                  <a:pt x="1316" y="2780"/>
                </a:lnTo>
                <a:lnTo>
                  <a:pt x="1283" y="2828"/>
                </a:lnTo>
                <a:lnTo>
                  <a:pt x="1251" y="2876"/>
                </a:lnTo>
                <a:lnTo>
                  <a:pt x="1220" y="2925"/>
                </a:lnTo>
                <a:lnTo>
                  <a:pt x="1190" y="2975"/>
                </a:lnTo>
                <a:lnTo>
                  <a:pt x="1162" y="3027"/>
                </a:lnTo>
                <a:lnTo>
                  <a:pt x="1134" y="3078"/>
                </a:lnTo>
                <a:lnTo>
                  <a:pt x="1109" y="3130"/>
                </a:lnTo>
                <a:lnTo>
                  <a:pt x="1084" y="3183"/>
                </a:lnTo>
                <a:lnTo>
                  <a:pt x="1061" y="3237"/>
                </a:lnTo>
                <a:lnTo>
                  <a:pt x="1038" y="3291"/>
                </a:lnTo>
                <a:lnTo>
                  <a:pt x="1018" y="3346"/>
                </a:lnTo>
                <a:lnTo>
                  <a:pt x="998" y="3401"/>
                </a:lnTo>
                <a:lnTo>
                  <a:pt x="980" y="3458"/>
                </a:lnTo>
                <a:lnTo>
                  <a:pt x="963" y="3514"/>
                </a:lnTo>
                <a:lnTo>
                  <a:pt x="947" y="3572"/>
                </a:lnTo>
                <a:lnTo>
                  <a:pt x="933" y="3629"/>
                </a:lnTo>
                <a:lnTo>
                  <a:pt x="921" y="3689"/>
                </a:lnTo>
                <a:lnTo>
                  <a:pt x="909" y="3747"/>
                </a:lnTo>
                <a:lnTo>
                  <a:pt x="899" y="3808"/>
                </a:lnTo>
                <a:lnTo>
                  <a:pt x="891" y="3867"/>
                </a:lnTo>
                <a:lnTo>
                  <a:pt x="884" y="3927"/>
                </a:lnTo>
                <a:lnTo>
                  <a:pt x="879" y="3988"/>
                </a:lnTo>
                <a:lnTo>
                  <a:pt x="875" y="4050"/>
                </a:lnTo>
                <a:lnTo>
                  <a:pt x="873" y="4111"/>
                </a:lnTo>
                <a:lnTo>
                  <a:pt x="872" y="4174"/>
                </a:lnTo>
                <a:lnTo>
                  <a:pt x="872" y="4215"/>
                </a:lnTo>
                <a:lnTo>
                  <a:pt x="873" y="4256"/>
                </a:lnTo>
                <a:lnTo>
                  <a:pt x="875" y="4297"/>
                </a:lnTo>
                <a:lnTo>
                  <a:pt x="877" y="4338"/>
                </a:lnTo>
                <a:lnTo>
                  <a:pt x="880" y="4378"/>
                </a:lnTo>
                <a:lnTo>
                  <a:pt x="884" y="4419"/>
                </a:lnTo>
                <a:lnTo>
                  <a:pt x="893" y="4499"/>
                </a:lnTo>
                <a:lnTo>
                  <a:pt x="906" y="4579"/>
                </a:lnTo>
                <a:lnTo>
                  <a:pt x="921" y="4658"/>
                </a:lnTo>
                <a:lnTo>
                  <a:pt x="938" y="4735"/>
                </a:lnTo>
                <a:lnTo>
                  <a:pt x="957" y="4812"/>
                </a:lnTo>
                <a:lnTo>
                  <a:pt x="980" y="4887"/>
                </a:lnTo>
                <a:lnTo>
                  <a:pt x="1004" y="4963"/>
                </a:lnTo>
                <a:lnTo>
                  <a:pt x="1032" y="5036"/>
                </a:lnTo>
                <a:lnTo>
                  <a:pt x="1060" y="5109"/>
                </a:lnTo>
                <a:lnTo>
                  <a:pt x="1092" y="5179"/>
                </a:lnTo>
                <a:lnTo>
                  <a:pt x="1126" y="5250"/>
                </a:lnTo>
                <a:lnTo>
                  <a:pt x="1162" y="5319"/>
                </a:lnTo>
                <a:lnTo>
                  <a:pt x="1199" y="5386"/>
                </a:lnTo>
                <a:lnTo>
                  <a:pt x="1175" y="5370"/>
                </a:lnTo>
                <a:lnTo>
                  <a:pt x="1148" y="5351"/>
                </a:lnTo>
                <a:lnTo>
                  <a:pt x="1119" y="5329"/>
                </a:lnTo>
                <a:lnTo>
                  <a:pt x="1090" y="5302"/>
                </a:lnTo>
                <a:lnTo>
                  <a:pt x="1058" y="5271"/>
                </a:lnTo>
                <a:lnTo>
                  <a:pt x="1024" y="5235"/>
                </a:lnTo>
                <a:lnTo>
                  <a:pt x="989" y="5194"/>
                </a:lnTo>
                <a:lnTo>
                  <a:pt x="953" y="5149"/>
                </a:lnTo>
                <a:lnTo>
                  <a:pt x="915" y="5098"/>
                </a:lnTo>
                <a:lnTo>
                  <a:pt x="877" y="5040"/>
                </a:lnTo>
                <a:lnTo>
                  <a:pt x="839" y="4977"/>
                </a:lnTo>
                <a:lnTo>
                  <a:pt x="818" y="4943"/>
                </a:lnTo>
                <a:lnTo>
                  <a:pt x="799" y="4908"/>
                </a:lnTo>
                <a:lnTo>
                  <a:pt x="778" y="4870"/>
                </a:lnTo>
                <a:lnTo>
                  <a:pt x="758" y="4831"/>
                </a:lnTo>
                <a:lnTo>
                  <a:pt x="738" y="4790"/>
                </a:lnTo>
                <a:lnTo>
                  <a:pt x="718" y="4747"/>
                </a:lnTo>
                <a:lnTo>
                  <a:pt x="697" y="4702"/>
                </a:lnTo>
                <a:lnTo>
                  <a:pt x="677" y="4656"/>
                </a:lnTo>
                <a:lnTo>
                  <a:pt x="656" y="4608"/>
                </a:lnTo>
                <a:lnTo>
                  <a:pt x="635" y="4557"/>
                </a:lnTo>
                <a:lnTo>
                  <a:pt x="627" y="4540"/>
                </a:lnTo>
                <a:lnTo>
                  <a:pt x="606" y="4493"/>
                </a:lnTo>
                <a:lnTo>
                  <a:pt x="591" y="4459"/>
                </a:lnTo>
                <a:lnTo>
                  <a:pt x="574" y="4417"/>
                </a:lnTo>
                <a:lnTo>
                  <a:pt x="556" y="4368"/>
                </a:lnTo>
                <a:lnTo>
                  <a:pt x="536" y="4313"/>
                </a:lnTo>
                <a:lnTo>
                  <a:pt x="517" y="4252"/>
                </a:lnTo>
                <a:lnTo>
                  <a:pt x="497" y="4184"/>
                </a:lnTo>
                <a:lnTo>
                  <a:pt x="478" y="4110"/>
                </a:lnTo>
                <a:lnTo>
                  <a:pt x="460" y="4030"/>
                </a:lnTo>
                <a:lnTo>
                  <a:pt x="452" y="3989"/>
                </a:lnTo>
                <a:lnTo>
                  <a:pt x="443" y="3946"/>
                </a:lnTo>
                <a:lnTo>
                  <a:pt x="436" y="3901"/>
                </a:lnTo>
                <a:lnTo>
                  <a:pt x="429" y="3855"/>
                </a:lnTo>
                <a:lnTo>
                  <a:pt x="422" y="3809"/>
                </a:lnTo>
                <a:lnTo>
                  <a:pt x="416" y="3760"/>
                </a:lnTo>
                <a:lnTo>
                  <a:pt x="411" y="3711"/>
                </a:lnTo>
                <a:lnTo>
                  <a:pt x="407" y="3660"/>
                </a:lnTo>
                <a:lnTo>
                  <a:pt x="404" y="3608"/>
                </a:lnTo>
                <a:lnTo>
                  <a:pt x="401" y="3555"/>
                </a:lnTo>
                <a:lnTo>
                  <a:pt x="399" y="3502"/>
                </a:lnTo>
                <a:lnTo>
                  <a:pt x="399" y="3446"/>
                </a:lnTo>
                <a:lnTo>
                  <a:pt x="399" y="3390"/>
                </a:lnTo>
                <a:lnTo>
                  <a:pt x="401" y="3333"/>
                </a:lnTo>
                <a:lnTo>
                  <a:pt x="405" y="3275"/>
                </a:lnTo>
                <a:lnTo>
                  <a:pt x="408" y="3216"/>
                </a:lnTo>
                <a:lnTo>
                  <a:pt x="414" y="3156"/>
                </a:lnTo>
                <a:lnTo>
                  <a:pt x="422" y="3095"/>
                </a:lnTo>
                <a:lnTo>
                  <a:pt x="430" y="3034"/>
                </a:lnTo>
                <a:lnTo>
                  <a:pt x="440" y="2971"/>
                </a:lnTo>
                <a:lnTo>
                  <a:pt x="452" y="2908"/>
                </a:lnTo>
                <a:lnTo>
                  <a:pt x="465" y="2844"/>
                </a:lnTo>
                <a:lnTo>
                  <a:pt x="480" y="2779"/>
                </a:lnTo>
                <a:lnTo>
                  <a:pt x="497" y="2714"/>
                </a:lnTo>
                <a:lnTo>
                  <a:pt x="516" y="2647"/>
                </a:lnTo>
                <a:lnTo>
                  <a:pt x="536" y="2581"/>
                </a:lnTo>
                <a:lnTo>
                  <a:pt x="559" y="2513"/>
                </a:lnTo>
                <a:lnTo>
                  <a:pt x="584" y="2445"/>
                </a:lnTo>
                <a:lnTo>
                  <a:pt x="610" y="2376"/>
                </a:lnTo>
                <a:lnTo>
                  <a:pt x="639" y="2307"/>
                </a:lnTo>
                <a:lnTo>
                  <a:pt x="671" y="2237"/>
                </a:lnTo>
                <a:lnTo>
                  <a:pt x="704" y="2167"/>
                </a:lnTo>
                <a:lnTo>
                  <a:pt x="739" y="2097"/>
                </a:lnTo>
                <a:lnTo>
                  <a:pt x="777" y="2025"/>
                </a:lnTo>
                <a:lnTo>
                  <a:pt x="818" y="1954"/>
                </a:lnTo>
                <a:lnTo>
                  <a:pt x="860" y="1882"/>
                </a:lnTo>
                <a:lnTo>
                  <a:pt x="906" y="1809"/>
                </a:lnTo>
                <a:lnTo>
                  <a:pt x="954" y="1737"/>
                </a:lnTo>
                <a:lnTo>
                  <a:pt x="1005" y="1664"/>
                </a:lnTo>
                <a:lnTo>
                  <a:pt x="1059" y="1591"/>
                </a:lnTo>
                <a:lnTo>
                  <a:pt x="1067" y="1580"/>
                </a:lnTo>
                <a:lnTo>
                  <a:pt x="1090" y="1548"/>
                </a:lnTo>
                <a:lnTo>
                  <a:pt x="1107" y="1524"/>
                </a:lnTo>
                <a:lnTo>
                  <a:pt x="1129" y="1496"/>
                </a:lnTo>
                <a:lnTo>
                  <a:pt x="1155" y="1465"/>
                </a:lnTo>
                <a:lnTo>
                  <a:pt x="1184" y="1431"/>
                </a:lnTo>
                <a:lnTo>
                  <a:pt x="1219" y="1394"/>
                </a:lnTo>
                <a:lnTo>
                  <a:pt x="1258" y="1354"/>
                </a:lnTo>
                <a:lnTo>
                  <a:pt x="1301" y="1310"/>
                </a:lnTo>
                <a:lnTo>
                  <a:pt x="1349" y="1266"/>
                </a:lnTo>
                <a:lnTo>
                  <a:pt x="1401" y="1220"/>
                </a:lnTo>
                <a:lnTo>
                  <a:pt x="1458" y="1172"/>
                </a:lnTo>
                <a:lnTo>
                  <a:pt x="1521" y="1123"/>
                </a:lnTo>
                <a:lnTo>
                  <a:pt x="1587" y="1074"/>
                </a:lnTo>
                <a:lnTo>
                  <a:pt x="1623" y="1050"/>
                </a:lnTo>
                <a:lnTo>
                  <a:pt x="1659" y="1025"/>
                </a:lnTo>
                <a:lnTo>
                  <a:pt x="1697" y="1001"/>
                </a:lnTo>
                <a:lnTo>
                  <a:pt x="1736" y="976"/>
                </a:lnTo>
                <a:lnTo>
                  <a:pt x="1777" y="952"/>
                </a:lnTo>
                <a:lnTo>
                  <a:pt x="1818" y="928"/>
                </a:lnTo>
                <a:lnTo>
                  <a:pt x="1861" y="904"/>
                </a:lnTo>
                <a:lnTo>
                  <a:pt x="1905" y="880"/>
                </a:lnTo>
                <a:lnTo>
                  <a:pt x="1950" y="856"/>
                </a:lnTo>
                <a:lnTo>
                  <a:pt x="1997" y="833"/>
                </a:lnTo>
                <a:lnTo>
                  <a:pt x="2045" y="810"/>
                </a:lnTo>
                <a:lnTo>
                  <a:pt x="2095" y="789"/>
                </a:lnTo>
                <a:lnTo>
                  <a:pt x="2146" y="767"/>
                </a:lnTo>
                <a:lnTo>
                  <a:pt x="2198" y="745"/>
                </a:lnTo>
                <a:lnTo>
                  <a:pt x="2252" y="725"/>
                </a:lnTo>
                <a:lnTo>
                  <a:pt x="2307" y="704"/>
                </a:lnTo>
                <a:lnTo>
                  <a:pt x="2362" y="685"/>
                </a:lnTo>
                <a:lnTo>
                  <a:pt x="2421" y="667"/>
                </a:lnTo>
                <a:lnTo>
                  <a:pt x="2480" y="648"/>
                </a:lnTo>
                <a:lnTo>
                  <a:pt x="2541" y="631"/>
                </a:lnTo>
                <a:lnTo>
                  <a:pt x="2602" y="615"/>
                </a:lnTo>
                <a:lnTo>
                  <a:pt x="2666" y="600"/>
                </a:lnTo>
                <a:lnTo>
                  <a:pt x="2731" y="586"/>
                </a:lnTo>
                <a:lnTo>
                  <a:pt x="2797" y="572"/>
                </a:lnTo>
                <a:lnTo>
                  <a:pt x="2865" y="559"/>
                </a:lnTo>
                <a:lnTo>
                  <a:pt x="2934" y="548"/>
                </a:lnTo>
                <a:lnTo>
                  <a:pt x="3005" y="538"/>
                </a:lnTo>
                <a:lnTo>
                  <a:pt x="3077" y="528"/>
                </a:lnTo>
                <a:lnTo>
                  <a:pt x="3150" y="522"/>
                </a:lnTo>
                <a:lnTo>
                  <a:pt x="3225" y="515"/>
                </a:lnTo>
                <a:lnTo>
                  <a:pt x="3303" y="509"/>
                </a:lnTo>
                <a:lnTo>
                  <a:pt x="3381" y="506"/>
                </a:lnTo>
                <a:lnTo>
                  <a:pt x="3381" y="2"/>
                </a:lnTo>
                <a:lnTo>
                  <a:pt x="3354" y="1"/>
                </a:lnTo>
                <a:lnTo>
                  <a:pt x="3322" y="0"/>
                </a:lnTo>
                <a:lnTo>
                  <a:pt x="3278" y="0"/>
                </a:lnTo>
                <a:lnTo>
                  <a:pt x="3223" y="1"/>
                </a:lnTo>
                <a:lnTo>
                  <a:pt x="3158" y="3"/>
                </a:lnTo>
                <a:lnTo>
                  <a:pt x="3084" y="9"/>
                </a:lnTo>
                <a:lnTo>
                  <a:pt x="2999" y="16"/>
                </a:lnTo>
                <a:lnTo>
                  <a:pt x="2908" y="27"/>
                </a:lnTo>
                <a:lnTo>
                  <a:pt x="2859" y="34"/>
                </a:lnTo>
                <a:lnTo>
                  <a:pt x="2809" y="42"/>
                </a:lnTo>
                <a:lnTo>
                  <a:pt x="2756" y="50"/>
                </a:lnTo>
                <a:lnTo>
                  <a:pt x="2703" y="60"/>
                </a:lnTo>
                <a:lnTo>
                  <a:pt x="2648" y="72"/>
                </a:lnTo>
                <a:lnTo>
                  <a:pt x="2591" y="84"/>
                </a:lnTo>
                <a:lnTo>
                  <a:pt x="2533" y="98"/>
                </a:lnTo>
                <a:lnTo>
                  <a:pt x="2473" y="113"/>
                </a:lnTo>
                <a:lnTo>
                  <a:pt x="2413" y="130"/>
                </a:lnTo>
                <a:lnTo>
                  <a:pt x="2351" y="148"/>
                </a:lnTo>
                <a:lnTo>
                  <a:pt x="2288" y="168"/>
                </a:lnTo>
                <a:lnTo>
                  <a:pt x="2224" y="189"/>
                </a:lnTo>
                <a:lnTo>
                  <a:pt x="2160" y="212"/>
                </a:lnTo>
                <a:lnTo>
                  <a:pt x="2095" y="237"/>
                </a:lnTo>
                <a:lnTo>
                  <a:pt x="2029" y="264"/>
                </a:lnTo>
                <a:lnTo>
                  <a:pt x="1963" y="292"/>
                </a:lnTo>
                <a:lnTo>
                  <a:pt x="1897" y="323"/>
                </a:lnTo>
                <a:lnTo>
                  <a:pt x="1829" y="355"/>
                </a:lnTo>
                <a:lnTo>
                  <a:pt x="1761" y="390"/>
                </a:lnTo>
                <a:lnTo>
                  <a:pt x="1694" y="427"/>
                </a:lnTo>
                <a:lnTo>
                  <a:pt x="1626" y="466"/>
                </a:lnTo>
                <a:lnTo>
                  <a:pt x="1558" y="508"/>
                </a:lnTo>
                <a:lnTo>
                  <a:pt x="1490" y="551"/>
                </a:lnTo>
                <a:lnTo>
                  <a:pt x="1422" y="597"/>
                </a:lnTo>
                <a:lnTo>
                  <a:pt x="1355" y="646"/>
                </a:lnTo>
                <a:lnTo>
                  <a:pt x="1287" y="697"/>
                </a:lnTo>
                <a:lnTo>
                  <a:pt x="1221" y="751"/>
                </a:lnTo>
                <a:lnTo>
                  <a:pt x="1154" y="808"/>
                </a:lnTo>
                <a:lnTo>
                  <a:pt x="1089" y="867"/>
                </a:lnTo>
                <a:lnTo>
                  <a:pt x="1024" y="929"/>
                </a:lnTo>
                <a:lnTo>
                  <a:pt x="958" y="994"/>
                </a:lnTo>
                <a:lnTo>
                  <a:pt x="896" y="1063"/>
                </a:lnTo>
                <a:lnTo>
                  <a:pt x="864" y="1097"/>
                </a:lnTo>
                <a:lnTo>
                  <a:pt x="833" y="1133"/>
                </a:lnTo>
                <a:lnTo>
                  <a:pt x="802" y="1170"/>
                </a:lnTo>
                <a:lnTo>
                  <a:pt x="771" y="1208"/>
                </a:lnTo>
                <a:lnTo>
                  <a:pt x="740" y="1245"/>
                </a:lnTo>
                <a:lnTo>
                  <a:pt x="711" y="1284"/>
                </a:lnTo>
                <a:lnTo>
                  <a:pt x="681" y="1324"/>
                </a:lnTo>
                <a:lnTo>
                  <a:pt x="651" y="1365"/>
                </a:lnTo>
                <a:lnTo>
                  <a:pt x="622" y="1406"/>
                </a:lnTo>
                <a:lnTo>
                  <a:pt x="593" y="1448"/>
                </a:lnTo>
                <a:lnTo>
                  <a:pt x="565" y="1492"/>
                </a:lnTo>
                <a:lnTo>
                  <a:pt x="536" y="1535"/>
                </a:lnTo>
                <a:lnTo>
                  <a:pt x="509" y="1580"/>
                </a:lnTo>
                <a:lnTo>
                  <a:pt x="480" y="1625"/>
                </a:lnTo>
                <a:lnTo>
                  <a:pt x="454" y="1672"/>
                </a:lnTo>
                <a:lnTo>
                  <a:pt x="427" y="1720"/>
                </a:lnTo>
                <a:lnTo>
                  <a:pt x="400" y="1768"/>
                </a:lnTo>
                <a:lnTo>
                  <a:pt x="375" y="1817"/>
                </a:lnTo>
                <a:lnTo>
                  <a:pt x="349" y="1867"/>
                </a:lnTo>
                <a:lnTo>
                  <a:pt x="324" y="1917"/>
                </a:lnTo>
                <a:lnTo>
                  <a:pt x="300" y="1970"/>
                </a:lnTo>
                <a:lnTo>
                  <a:pt x="276" y="2022"/>
                </a:lnTo>
                <a:lnTo>
                  <a:pt x="252" y="2076"/>
                </a:lnTo>
                <a:lnTo>
                  <a:pt x="229" y="2131"/>
                </a:lnTo>
                <a:lnTo>
                  <a:pt x="206" y="2187"/>
                </a:lnTo>
                <a:lnTo>
                  <a:pt x="183" y="2243"/>
                </a:lnTo>
                <a:lnTo>
                  <a:pt x="162" y="2300"/>
                </a:lnTo>
                <a:lnTo>
                  <a:pt x="141" y="2359"/>
                </a:lnTo>
                <a:lnTo>
                  <a:pt x="133" y="2383"/>
                </a:lnTo>
                <a:lnTo>
                  <a:pt x="124" y="2413"/>
                </a:lnTo>
                <a:lnTo>
                  <a:pt x="114" y="2453"/>
                </a:lnTo>
                <a:lnTo>
                  <a:pt x="100" y="2504"/>
                </a:lnTo>
                <a:lnTo>
                  <a:pt x="86" y="2565"/>
                </a:lnTo>
                <a:lnTo>
                  <a:pt x="72" y="2634"/>
                </a:lnTo>
                <a:lnTo>
                  <a:pt x="57" y="2714"/>
                </a:lnTo>
                <a:lnTo>
                  <a:pt x="42" y="2801"/>
                </a:lnTo>
                <a:lnTo>
                  <a:pt x="29" y="2896"/>
                </a:lnTo>
                <a:lnTo>
                  <a:pt x="22" y="2946"/>
                </a:lnTo>
                <a:lnTo>
                  <a:pt x="18" y="2998"/>
                </a:lnTo>
                <a:lnTo>
                  <a:pt x="13" y="3052"/>
                </a:lnTo>
                <a:lnTo>
                  <a:pt x="9" y="3108"/>
                </a:lnTo>
                <a:lnTo>
                  <a:pt x="5" y="3164"/>
                </a:lnTo>
                <a:lnTo>
                  <a:pt x="3" y="3223"/>
                </a:lnTo>
                <a:lnTo>
                  <a:pt x="1" y="3283"/>
                </a:lnTo>
                <a:lnTo>
                  <a:pt x="0" y="3344"/>
                </a:lnTo>
                <a:lnTo>
                  <a:pt x="1" y="3407"/>
                </a:lnTo>
                <a:lnTo>
                  <a:pt x="2" y="3471"/>
                </a:lnTo>
                <a:lnTo>
                  <a:pt x="4" y="3535"/>
                </a:lnTo>
                <a:lnTo>
                  <a:pt x="9" y="3601"/>
                </a:lnTo>
                <a:lnTo>
                  <a:pt x="13" y="3668"/>
                </a:lnTo>
                <a:lnTo>
                  <a:pt x="20" y="3737"/>
                </a:lnTo>
                <a:lnTo>
                  <a:pt x="28" y="3805"/>
                </a:lnTo>
                <a:lnTo>
                  <a:pt x="38" y="3876"/>
                </a:lnTo>
                <a:lnTo>
                  <a:pt x="50" y="3947"/>
                </a:lnTo>
                <a:lnTo>
                  <a:pt x="62" y="4018"/>
                </a:lnTo>
                <a:lnTo>
                  <a:pt x="77" y="4089"/>
                </a:lnTo>
                <a:lnTo>
                  <a:pt x="94" y="4162"/>
                </a:lnTo>
                <a:lnTo>
                  <a:pt x="113" y="4236"/>
                </a:lnTo>
                <a:lnTo>
                  <a:pt x="133" y="4310"/>
                </a:lnTo>
                <a:lnTo>
                  <a:pt x="156" y="4383"/>
                </a:lnTo>
                <a:lnTo>
                  <a:pt x="181" y="4458"/>
                </a:lnTo>
                <a:lnTo>
                  <a:pt x="209" y="4532"/>
                </a:lnTo>
                <a:lnTo>
                  <a:pt x="238" y="4608"/>
                </a:lnTo>
                <a:lnTo>
                  <a:pt x="270" y="4682"/>
                </a:lnTo>
                <a:lnTo>
                  <a:pt x="304" y="4757"/>
                </a:lnTo>
                <a:lnTo>
                  <a:pt x="342" y="4832"/>
                </a:lnTo>
                <a:lnTo>
                  <a:pt x="381" y="4908"/>
                </a:lnTo>
                <a:lnTo>
                  <a:pt x="423" y="4982"/>
                </a:lnTo>
                <a:lnTo>
                  <a:pt x="469" y="5057"/>
                </a:lnTo>
                <a:lnTo>
                  <a:pt x="517" y="5131"/>
                </a:lnTo>
                <a:lnTo>
                  <a:pt x="567" y="5206"/>
                </a:lnTo>
                <a:lnTo>
                  <a:pt x="622" y="5280"/>
                </a:lnTo>
                <a:lnTo>
                  <a:pt x="649" y="5316"/>
                </a:lnTo>
                <a:lnTo>
                  <a:pt x="678" y="5353"/>
                </a:lnTo>
                <a:lnTo>
                  <a:pt x="707" y="5389"/>
                </a:lnTo>
                <a:lnTo>
                  <a:pt x="738" y="5426"/>
                </a:lnTo>
                <a:lnTo>
                  <a:pt x="769" y="5462"/>
                </a:lnTo>
                <a:lnTo>
                  <a:pt x="801" y="5498"/>
                </a:lnTo>
                <a:lnTo>
                  <a:pt x="834" y="5534"/>
                </a:lnTo>
                <a:lnTo>
                  <a:pt x="868" y="5570"/>
                </a:lnTo>
                <a:lnTo>
                  <a:pt x="903" y="5605"/>
                </a:lnTo>
                <a:lnTo>
                  <a:pt x="938" y="5641"/>
                </a:lnTo>
                <a:lnTo>
                  <a:pt x="974" y="5676"/>
                </a:lnTo>
                <a:lnTo>
                  <a:pt x="1011" y="5711"/>
                </a:lnTo>
                <a:lnTo>
                  <a:pt x="1050" y="5746"/>
                </a:lnTo>
                <a:lnTo>
                  <a:pt x="1089" y="5781"/>
                </a:lnTo>
                <a:lnTo>
                  <a:pt x="1129" y="5815"/>
                </a:lnTo>
                <a:lnTo>
                  <a:pt x="1169" y="5849"/>
                </a:lnTo>
                <a:lnTo>
                  <a:pt x="1211" y="5883"/>
                </a:lnTo>
                <a:lnTo>
                  <a:pt x="1253" y="5917"/>
                </a:lnTo>
                <a:lnTo>
                  <a:pt x="1271" y="5929"/>
                </a:lnTo>
                <a:lnTo>
                  <a:pt x="1325" y="5967"/>
                </a:lnTo>
                <a:lnTo>
                  <a:pt x="1363" y="5992"/>
                </a:lnTo>
                <a:lnTo>
                  <a:pt x="1409" y="6022"/>
                </a:lnTo>
                <a:lnTo>
                  <a:pt x="1463" y="6056"/>
                </a:lnTo>
                <a:lnTo>
                  <a:pt x="1525" y="6093"/>
                </a:lnTo>
                <a:lnTo>
                  <a:pt x="1592" y="6131"/>
                </a:lnTo>
                <a:lnTo>
                  <a:pt x="1666" y="6171"/>
                </a:lnTo>
                <a:lnTo>
                  <a:pt x="1747" y="6213"/>
                </a:lnTo>
                <a:lnTo>
                  <a:pt x="1834" y="6256"/>
                </a:lnTo>
                <a:lnTo>
                  <a:pt x="1925" y="6299"/>
                </a:lnTo>
                <a:lnTo>
                  <a:pt x="1973" y="6320"/>
                </a:lnTo>
                <a:lnTo>
                  <a:pt x="2023" y="6341"/>
                </a:lnTo>
                <a:lnTo>
                  <a:pt x="2074" y="6362"/>
                </a:lnTo>
                <a:lnTo>
                  <a:pt x="2125" y="6382"/>
                </a:lnTo>
                <a:lnTo>
                  <a:pt x="2178" y="6402"/>
                </a:lnTo>
                <a:lnTo>
                  <a:pt x="2232" y="6421"/>
                </a:lnTo>
                <a:lnTo>
                  <a:pt x="2287" y="6441"/>
                </a:lnTo>
                <a:lnTo>
                  <a:pt x="2343" y="6459"/>
                </a:lnTo>
                <a:lnTo>
                  <a:pt x="2400" y="6477"/>
                </a:lnTo>
                <a:lnTo>
                  <a:pt x="2458" y="6493"/>
                </a:lnTo>
                <a:lnTo>
                  <a:pt x="2518" y="6509"/>
                </a:lnTo>
                <a:lnTo>
                  <a:pt x="2577" y="6525"/>
                </a:lnTo>
                <a:lnTo>
                  <a:pt x="2638" y="6539"/>
                </a:lnTo>
                <a:lnTo>
                  <a:pt x="2699" y="6551"/>
                </a:lnTo>
                <a:lnTo>
                  <a:pt x="2762" y="6564"/>
                </a:lnTo>
                <a:lnTo>
                  <a:pt x="2825" y="6574"/>
                </a:lnTo>
                <a:lnTo>
                  <a:pt x="2889" y="6583"/>
                </a:lnTo>
                <a:lnTo>
                  <a:pt x="2953" y="6591"/>
                </a:lnTo>
                <a:lnTo>
                  <a:pt x="3018" y="6598"/>
                </a:lnTo>
                <a:lnTo>
                  <a:pt x="3084" y="6604"/>
                </a:lnTo>
                <a:lnTo>
                  <a:pt x="3149" y="6607"/>
                </a:lnTo>
                <a:lnTo>
                  <a:pt x="3216" y="6610"/>
                </a:lnTo>
                <a:lnTo>
                  <a:pt x="3282" y="6610"/>
                </a:lnTo>
                <a:lnTo>
                  <a:pt x="3351" y="6607"/>
                </a:lnTo>
                <a:lnTo>
                  <a:pt x="3418" y="6604"/>
                </a:lnTo>
                <a:lnTo>
                  <a:pt x="3487" y="6599"/>
                </a:lnTo>
                <a:lnTo>
                  <a:pt x="3555" y="6591"/>
                </a:lnTo>
                <a:lnTo>
                  <a:pt x="3624" y="6582"/>
                </a:lnTo>
                <a:lnTo>
                  <a:pt x="3692" y="6571"/>
                </a:lnTo>
                <a:lnTo>
                  <a:pt x="3762" y="6557"/>
                </a:lnTo>
                <a:lnTo>
                  <a:pt x="3830" y="6541"/>
                </a:lnTo>
                <a:lnTo>
                  <a:pt x="3900" y="6523"/>
                </a:lnTo>
                <a:lnTo>
                  <a:pt x="3970" y="6501"/>
                </a:lnTo>
                <a:lnTo>
                  <a:pt x="4039" y="6478"/>
                </a:lnTo>
                <a:lnTo>
                  <a:pt x="4109" y="6452"/>
                </a:lnTo>
                <a:lnTo>
                  <a:pt x="4179" y="6424"/>
                </a:lnTo>
                <a:lnTo>
                  <a:pt x="4247" y="6392"/>
                </a:lnTo>
                <a:lnTo>
                  <a:pt x="4317" y="6357"/>
                </a:lnTo>
                <a:lnTo>
                  <a:pt x="4323" y="6355"/>
                </a:lnTo>
                <a:lnTo>
                  <a:pt x="4345" y="6346"/>
                </a:lnTo>
                <a:lnTo>
                  <a:pt x="4378" y="6331"/>
                </a:lnTo>
                <a:lnTo>
                  <a:pt x="4423" y="6307"/>
                </a:lnTo>
                <a:lnTo>
                  <a:pt x="4448" y="6292"/>
                </a:lnTo>
                <a:lnTo>
                  <a:pt x="4476" y="6276"/>
                </a:lnTo>
                <a:lnTo>
                  <a:pt x="4507" y="6257"/>
                </a:lnTo>
                <a:lnTo>
                  <a:pt x="4540" y="6235"/>
                </a:lnTo>
                <a:lnTo>
                  <a:pt x="4575" y="6211"/>
                </a:lnTo>
                <a:lnTo>
                  <a:pt x="4611" y="6185"/>
                </a:lnTo>
                <a:lnTo>
                  <a:pt x="4649" y="6155"/>
                </a:lnTo>
                <a:lnTo>
                  <a:pt x="4688" y="6123"/>
                </a:lnTo>
                <a:lnTo>
                  <a:pt x="4744" y="6081"/>
                </a:lnTo>
                <a:lnTo>
                  <a:pt x="4798" y="6038"/>
                </a:lnTo>
                <a:lnTo>
                  <a:pt x="4852" y="5993"/>
                </a:lnTo>
                <a:lnTo>
                  <a:pt x="4903" y="5946"/>
                </a:lnTo>
                <a:lnTo>
                  <a:pt x="4955" y="5900"/>
                </a:lnTo>
                <a:lnTo>
                  <a:pt x="5004" y="5849"/>
                </a:lnTo>
                <a:lnTo>
                  <a:pt x="5052" y="5799"/>
                </a:lnTo>
                <a:lnTo>
                  <a:pt x="5099" y="5747"/>
                </a:lnTo>
                <a:lnTo>
                  <a:pt x="5143" y="5694"/>
                </a:lnTo>
                <a:lnTo>
                  <a:pt x="5186" y="5639"/>
                </a:lnTo>
                <a:lnTo>
                  <a:pt x="5229" y="5583"/>
                </a:lnTo>
                <a:lnTo>
                  <a:pt x="5269" y="5525"/>
                </a:lnTo>
                <a:lnTo>
                  <a:pt x="5307" y="5467"/>
                </a:lnTo>
                <a:lnTo>
                  <a:pt x="5344" y="5408"/>
                </a:lnTo>
                <a:lnTo>
                  <a:pt x="5379" y="5347"/>
                </a:lnTo>
                <a:lnTo>
                  <a:pt x="5412" y="5286"/>
                </a:lnTo>
                <a:lnTo>
                  <a:pt x="5444" y="5223"/>
                </a:lnTo>
                <a:lnTo>
                  <a:pt x="5474" y="5159"/>
                </a:lnTo>
                <a:lnTo>
                  <a:pt x="5503" y="5094"/>
                </a:lnTo>
                <a:lnTo>
                  <a:pt x="5529" y="5028"/>
                </a:lnTo>
                <a:lnTo>
                  <a:pt x="5553" y="4961"/>
                </a:lnTo>
                <a:lnTo>
                  <a:pt x="5575" y="4893"/>
                </a:lnTo>
                <a:lnTo>
                  <a:pt x="5595" y="4824"/>
                </a:lnTo>
                <a:lnTo>
                  <a:pt x="5613" y="4755"/>
                </a:lnTo>
                <a:lnTo>
                  <a:pt x="5630" y="4685"/>
                </a:lnTo>
                <a:lnTo>
                  <a:pt x="5644" y="4613"/>
                </a:lnTo>
                <a:lnTo>
                  <a:pt x="5657" y="4543"/>
                </a:lnTo>
                <a:lnTo>
                  <a:pt x="5667" y="4470"/>
                </a:lnTo>
                <a:lnTo>
                  <a:pt x="5675" y="4396"/>
                </a:lnTo>
                <a:lnTo>
                  <a:pt x="5681" y="4322"/>
                </a:lnTo>
                <a:lnTo>
                  <a:pt x="5684" y="4248"/>
                </a:lnTo>
                <a:lnTo>
                  <a:pt x="5685" y="4174"/>
                </a:lnTo>
                <a:lnTo>
                  <a:pt x="5684" y="4111"/>
                </a:lnTo>
                <a:lnTo>
                  <a:pt x="5682" y="4050"/>
                </a:lnTo>
                <a:lnTo>
                  <a:pt x="5677" y="3988"/>
                </a:lnTo>
                <a:lnTo>
                  <a:pt x="5673" y="3927"/>
                </a:lnTo>
                <a:lnTo>
                  <a:pt x="5666" y="3867"/>
                </a:lnTo>
                <a:lnTo>
                  <a:pt x="5657" y="3808"/>
                </a:lnTo>
                <a:lnTo>
                  <a:pt x="5648" y="3747"/>
                </a:lnTo>
                <a:lnTo>
                  <a:pt x="5636" y="3689"/>
                </a:lnTo>
                <a:lnTo>
                  <a:pt x="5624" y="3629"/>
                </a:lnTo>
                <a:lnTo>
                  <a:pt x="5609" y="3572"/>
                </a:lnTo>
                <a:lnTo>
                  <a:pt x="5594" y="3514"/>
                </a:lnTo>
                <a:lnTo>
                  <a:pt x="5577" y="3458"/>
                </a:lnTo>
                <a:lnTo>
                  <a:pt x="5559" y="3401"/>
                </a:lnTo>
                <a:lnTo>
                  <a:pt x="5539" y="3346"/>
                </a:lnTo>
                <a:lnTo>
                  <a:pt x="5517" y="3291"/>
                </a:lnTo>
                <a:lnTo>
                  <a:pt x="5496" y="3237"/>
                </a:lnTo>
                <a:lnTo>
                  <a:pt x="5472" y="3183"/>
                </a:lnTo>
                <a:lnTo>
                  <a:pt x="5448" y="3130"/>
                </a:lnTo>
                <a:lnTo>
                  <a:pt x="5422" y="3078"/>
                </a:lnTo>
                <a:lnTo>
                  <a:pt x="5394" y="3027"/>
                </a:lnTo>
                <a:lnTo>
                  <a:pt x="5366" y="2975"/>
                </a:lnTo>
                <a:lnTo>
                  <a:pt x="5336" y="2925"/>
                </a:lnTo>
                <a:lnTo>
                  <a:pt x="5305" y="2876"/>
                </a:lnTo>
                <a:lnTo>
                  <a:pt x="5273" y="2828"/>
                </a:lnTo>
                <a:lnTo>
                  <a:pt x="5241" y="2780"/>
                </a:lnTo>
                <a:lnTo>
                  <a:pt x="5207" y="2734"/>
                </a:lnTo>
                <a:lnTo>
                  <a:pt x="5172" y="2688"/>
                </a:lnTo>
                <a:lnTo>
                  <a:pt x="5135" y="2642"/>
                </a:lnTo>
                <a:lnTo>
                  <a:pt x="5097" y="2599"/>
                </a:lnTo>
                <a:lnTo>
                  <a:pt x="5060" y="2555"/>
                </a:lnTo>
                <a:lnTo>
                  <a:pt x="5020" y="2513"/>
                </a:lnTo>
                <a:lnTo>
                  <a:pt x="4980" y="2472"/>
                </a:lnTo>
                <a:lnTo>
                  <a:pt x="4939" y="2431"/>
                </a:lnTo>
                <a:lnTo>
                  <a:pt x="4897" y="2392"/>
                </a:lnTo>
                <a:lnTo>
                  <a:pt x="4853" y="2353"/>
                </a:lnTo>
                <a:lnTo>
                  <a:pt x="4809" y="2317"/>
                </a:lnTo>
                <a:lnTo>
                  <a:pt x="4764" y="2280"/>
                </a:lnTo>
                <a:lnTo>
                  <a:pt x="4718" y="2245"/>
                </a:lnTo>
                <a:lnTo>
                  <a:pt x="4672" y="2211"/>
                </a:lnTo>
                <a:lnTo>
                  <a:pt x="4624" y="2178"/>
                </a:lnTo>
                <a:lnTo>
                  <a:pt x="4576" y="2146"/>
                </a:lnTo>
                <a:lnTo>
                  <a:pt x="4526" y="2115"/>
                </a:lnTo>
                <a:lnTo>
                  <a:pt x="4476" y="2085"/>
                </a:lnTo>
                <a:lnTo>
                  <a:pt x="4425" y="2058"/>
                </a:lnTo>
                <a:lnTo>
                  <a:pt x="4374" y="2030"/>
                </a:lnTo>
                <a:lnTo>
                  <a:pt x="4321" y="2004"/>
                </a:lnTo>
                <a:lnTo>
                  <a:pt x="4269" y="1979"/>
                </a:lnTo>
                <a:lnTo>
                  <a:pt x="4215" y="1956"/>
                </a:lnTo>
                <a:lnTo>
                  <a:pt x="4160" y="1933"/>
                </a:lnTo>
                <a:lnTo>
                  <a:pt x="4105" y="1913"/>
                </a:lnTo>
                <a:lnTo>
                  <a:pt x="4050" y="1893"/>
                </a:lnTo>
                <a:lnTo>
                  <a:pt x="3994" y="1875"/>
                </a:lnTo>
                <a:lnTo>
                  <a:pt x="3937" y="1858"/>
                </a:lnTo>
                <a:lnTo>
                  <a:pt x="3879" y="1842"/>
                </a:lnTo>
                <a:lnTo>
                  <a:pt x="3821" y="1828"/>
                </a:lnTo>
                <a:lnTo>
                  <a:pt x="3763" y="1816"/>
                </a:lnTo>
                <a:lnTo>
                  <a:pt x="3704" y="1804"/>
                </a:lnTo>
                <a:lnTo>
                  <a:pt x="3644" y="1794"/>
                </a:lnTo>
                <a:lnTo>
                  <a:pt x="3585" y="1786"/>
                </a:lnTo>
                <a:lnTo>
                  <a:pt x="3524" y="1779"/>
                </a:lnTo>
                <a:lnTo>
                  <a:pt x="3463" y="1774"/>
                </a:lnTo>
                <a:lnTo>
                  <a:pt x="3402" y="1770"/>
                </a:lnTo>
                <a:lnTo>
                  <a:pt x="3340" y="1768"/>
                </a:lnTo>
                <a:lnTo>
                  <a:pt x="3278" y="1767"/>
                </a:lnTo>
                <a:close/>
                <a:moveTo>
                  <a:pt x="2374" y="5734"/>
                </a:moveTo>
                <a:lnTo>
                  <a:pt x="2374" y="5734"/>
                </a:lnTo>
                <a:lnTo>
                  <a:pt x="2343" y="5734"/>
                </a:lnTo>
                <a:lnTo>
                  <a:pt x="2312" y="5732"/>
                </a:lnTo>
                <a:lnTo>
                  <a:pt x="2281" y="5727"/>
                </a:lnTo>
                <a:lnTo>
                  <a:pt x="2251" y="5723"/>
                </a:lnTo>
                <a:lnTo>
                  <a:pt x="2222" y="5716"/>
                </a:lnTo>
                <a:lnTo>
                  <a:pt x="2192" y="5707"/>
                </a:lnTo>
                <a:lnTo>
                  <a:pt x="2164" y="5698"/>
                </a:lnTo>
                <a:lnTo>
                  <a:pt x="2136" y="5686"/>
                </a:lnTo>
                <a:lnTo>
                  <a:pt x="2109" y="5675"/>
                </a:lnTo>
                <a:lnTo>
                  <a:pt x="2083" y="5661"/>
                </a:lnTo>
                <a:lnTo>
                  <a:pt x="2058" y="5646"/>
                </a:lnTo>
                <a:lnTo>
                  <a:pt x="2033" y="5630"/>
                </a:lnTo>
                <a:lnTo>
                  <a:pt x="2009" y="5613"/>
                </a:lnTo>
                <a:lnTo>
                  <a:pt x="1986" y="5595"/>
                </a:lnTo>
                <a:lnTo>
                  <a:pt x="1964" y="5575"/>
                </a:lnTo>
                <a:lnTo>
                  <a:pt x="1942" y="5556"/>
                </a:lnTo>
                <a:lnTo>
                  <a:pt x="1922" y="5534"/>
                </a:lnTo>
                <a:lnTo>
                  <a:pt x="1904" y="5513"/>
                </a:lnTo>
                <a:lnTo>
                  <a:pt x="1885" y="5490"/>
                </a:lnTo>
                <a:lnTo>
                  <a:pt x="1868" y="5466"/>
                </a:lnTo>
                <a:lnTo>
                  <a:pt x="1852" y="5441"/>
                </a:lnTo>
                <a:lnTo>
                  <a:pt x="1837" y="5416"/>
                </a:lnTo>
                <a:lnTo>
                  <a:pt x="1824" y="5388"/>
                </a:lnTo>
                <a:lnTo>
                  <a:pt x="1811" y="5362"/>
                </a:lnTo>
                <a:lnTo>
                  <a:pt x="1801" y="5334"/>
                </a:lnTo>
                <a:lnTo>
                  <a:pt x="1791" y="5306"/>
                </a:lnTo>
                <a:lnTo>
                  <a:pt x="1783" y="5276"/>
                </a:lnTo>
                <a:lnTo>
                  <a:pt x="1776" y="5247"/>
                </a:lnTo>
                <a:lnTo>
                  <a:pt x="1771" y="5217"/>
                </a:lnTo>
                <a:lnTo>
                  <a:pt x="1767" y="5186"/>
                </a:lnTo>
                <a:lnTo>
                  <a:pt x="1764" y="5155"/>
                </a:lnTo>
                <a:lnTo>
                  <a:pt x="1763" y="5125"/>
                </a:lnTo>
                <a:lnTo>
                  <a:pt x="1764" y="5093"/>
                </a:lnTo>
                <a:lnTo>
                  <a:pt x="1767" y="5062"/>
                </a:lnTo>
                <a:lnTo>
                  <a:pt x="1771" y="5031"/>
                </a:lnTo>
                <a:lnTo>
                  <a:pt x="1776" y="5001"/>
                </a:lnTo>
                <a:lnTo>
                  <a:pt x="1783" y="4972"/>
                </a:lnTo>
                <a:lnTo>
                  <a:pt x="1791" y="4943"/>
                </a:lnTo>
                <a:lnTo>
                  <a:pt x="1801" y="4915"/>
                </a:lnTo>
                <a:lnTo>
                  <a:pt x="1811" y="4886"/>
                </a:lnTo>
                <a:lnTo>
                  <a:pt x="1824" y="4860"/>
                </a:lnTo>
                <a:lnTo>
                  <a:pt x="1837" y="4834"/>
                </a:lnTo>
                <a:lnTo>
                  <a:pt x="1852" y="4807"/>
                </a:lnTo>
                <a:lnTo>
                  <a:pt x="1868" y="4783"/>
                </a:lnTo>
                <a:lnTo>
                  <a:pt x="1885" y="4759"/>
                </a:lnTo>
                <a:lnTo>
                  <a:pt x="1904" y="4735"/>
                </a:lnTo>
                <a:lnTo>
                  <a:pt x="1922" y="4714"/>
                </a:lnTo>
                <a:lnTo>
                  <a:pt x="1942" y="4692"/>
                </a:lnTo>
                <a:lnTo>
                  <a:pt x="1964" y="4673"/>
                </a:lnTo>
                <a:lnTo>
                  <a:pt x="1986" y="4653"/>
                </a:lnTo>
                <a:lnTo>
                  <a:pt x="2009" y="4635"/>
                </a:lnTo>
                <a:lnTo>
                  <a:pt x="2033" y="4618"/>
                </a:lnTo>
                <a:lnTo>
                  <a:pt x="2058" y="4602"/>
                </a:lnTo>
                <a:lnTo>
                  <a:pt x="2083" y="4587"/>
                </a:lnTo>
                <a:lnTo>
                  <a:pt x="2109" y="4573"/>
                </a:lnTo>
                <a:lnTo>
                  <a:pt x="2136" y="4562"/>
                </a:lnTo>
                <a:lnTo>
                  <a:pt x="2164" y="4551"/>
                </a:lnTo>
                <a:lnTo>
                  <a:pt x="2192" y="4541"/>
                </a:lnTo>
                <a:lnTo>
                  <a:pt x="2222" y="4532"/>
                </a:lnTo>
                <a:lnTo>
                  <a:pt x="2251" y="4525"/>
                </a:lnTo>
                <a:lnTo>
                  <a:pt x="2281" y="4521"/>
                </a:lnTo>
                <a:lnTo>
                  <a:pt x="2312" y="4516"/>
                </a:lnTo>
                <a:lnTo>
                  <a:pt x="2343" y="4514"/>
                </a:lnTo>
                <a:lnTo>
                  <a:pt x="2374" y="4514"/>
                </a:lnTo>
                <a:lnTo>
                  <a:pt x="2406" y="4514"/>
                </a:lnTo>
                <a:lnTo>
                  <a:pt x="2437" y="4516"/>
                </a:lnTo>
                <a:lnTo>
                  <a:pt x="2467" y="4521"/>
                </a:lnTo>
                <a:lnTo>
                  <a:pt x="2497" y="4525"/>
                </a:lnTo>
                <a:lnTo>
                  <a:pt x="2527" y="4532"/>
                </a:lnTo>
                <a:lnTo>
                  <a:pt x="2555" y="4541"/>
                </a:lnTo>
                <a:lnTo>
                  <a:pt x="2584" y="4551"/>
                </a:lnTo>
                <a:lnTo>
                  <a:pt x="2611" y="4562"/>
                </a:lnTo>
                <a:lnTo>
                  <a:pt x="2639" y="4573"/>
                </a:lnTo>
                <a:lnTo>
                  <a:pt x="2665" y="4587"/>
                </a:lnTo>
                <a:lnTo>
                  <a:pt x="2691" y="4602"/>
                </a:lnTo>
                <a:lnTo>
                  <a:pt x="2715" y="4618"/>
                </a:lnTo>
                <a:lnTo>
                  <a:pt x="2739" y="4635"/>
                </a:lnTo>
                <a:lnTo>
                  <a:pt x="2762" y="4653"/>
                </a:lnTo>
                <a:lnTo>
                  <a:pt x="2785" y="4673"/>
                </a:lnTo>
                <a:lnTo>
                  <a:pt x="2805" y="4692"/>
                </a:lnTo>
                <a:lnTo>
                  <a:pt x="2826" y="4714"/>
                </a:lnTo>
                <a:lnTo>
                  <a:pt x="2845" y="4735"/>
                </a:lnTo>
                <a:lnTo>
                  <a:pt x="2864" y="4759"/>
                </a:lnTo>
                <a:lnTo>
                  <a:pt x="2881" y="4783"/>
                </a:lnTo>
                <a:lnTo>
                  <a:pt x="2897" y="4807"/>
                </a:lnTo>
                <a:lnTo>
                  <a:pt x="2910" y="4834"/>
                </a:lnTo>
                <a:lnTo>
                  <a:pt x="2924" y="4860"/>
                </a:lnTo>
                <a:lnTo>
                  <a:pt x="2937" y="4886"/>
                </a:lnTo>
                <a:lnTo>
                  <a:pt x="2948" y="4915"/>
                </a:lnTo>
                <a:lnTo>
                  <a:pt x="2957" y="4943"/>
                </a:lnTo>
                <a:lnTo>
                  <a:pt x="2965" y="4972"/>
                </a:lnTo>
                <a:lnTo>
                  <a:pt x="2972" y="5001"/>
                </a:lnTo>
                <a:lnTo>
                  <a:pt x="2978" y="5031"/>
                </a:lnTo>
                <a:lnTo>
                  <a:pt x="2981" y="5062"/>
                </a:lnTo>
                <a:lnTo>
                  <a:pt x="2983" y="5093"/>
                </a:lnTo>
                <a:lnTo>
                  <a:pt x="2985" y="5125"/>
                </a:lnTo>
                <a:lnTo>
                  <a:pt x="2983" y="5155"/>
                </a:lnTo>
                <a:lnTo>
                  <a:pt x="2981" y="5186"/>
                </a:lnTo>
                <a:lnTo>
                  <a:pt x="2978" y="5217"/>
                </a:lnTo>
                <a:lnTo>
                  <a:pt x="2972" y="5247"/>
                </a:lnTo>
                <a:lnTo>
                  <a:pt x="2965" y="5276"/>
                </a:lnTo>
                <a:lnTo>
                  <a:pt x="2957" y="5306"/>
                </a:lnTo>
                <a:lnTo>
                  <a:pt x="2948" y="5334"/>
                </a:lnTo>
                <a:lnTo>
                  <a:pt x="2937" y="5362"/>
                </a:lnTo>
                <a:lnTo>
                  <a:pt x="2924" y="5388"/>
                </a:lnTo>
                <a:lnTo>
                  <a:pt x="2910" y="5416"/>
                </a:lnTo>
                <a:lnTo>
                  <a:pt x="2897" y="5441"/>
                </a:lnTo>
                <a:lnTo>
                  <a:pt x="2881" y="5466"/>
                </a:lnTo>
                <a:lnTo>
                  <a:pt x="2864" y="5490"/>
                </a:lnTo>
                <a:lnTo>
                  <a:pt x="2845" y="5513"/>
                </a:lnTo>
                <a:lnTo>
                  <a:pt x="2826" y="5534"/>
                </a:lnTo>
                <a:lnTo>
                  <a:pt x="2805" y="5556"/>
                </a:lnTo>
                <a:lnTo>
                  <a:pt x="2785" y="5575"/>
                </a:lnTo>
                <a:lnTo>
                  <a:pt x="2762" y="5595"/>
                </a:lnTo>
                <a:lnTo>
                  <a:pt x="2739" y="5613"/>
                </a:lnTo>
                <a:lnTo>
                  <a:pt x="2715" y="5630"/>
                </a:lnTo>
                <a:lnTo>
                  <a:pt x="2691" y="5646"/>
                </a:lnTo>
                <a:lnTo>
                  <a:pt x="2665" y="5661"/>
                </a:lnTo>
                <a:lnTo>
                  <a:pt x="2639" y="5675"/>
                </a:lnTo>
                <a:lnTo>
                  <a:pt x="2611" y="5686"/>
                </a:lnTo>
                <a:lnTo>
                  <a:pt x="2584" y="5698"/>
                </a:lnTo>
                <a:lnTo>
                  <a:pt x="2555" y="5707"/>
                </a:lnTo>
                <a:lnTo>
                  <a:pt x="2527" y="5716"/>
                </a:lnTo>
                <a:lnTo>
                  <a:pt x="2497" y="5723"/>
                </a:lnTo>
                <a:lnTo>
                  <a:pt x="2467" y="5727"/>
                </a:lnTo>
                <a:lnTo>
                  <a:pt x="2437" y="5732"/>
                </a:lnTo>
                <a:lnTo>
                  <a:pt x="2406" y="5734"/>
                </a:lnTo>
                <a:lnTo>
                  <a:pt x="2374" y="5734"/>
                </a:lnTo>
                <a:close/>
                <a:moveTo>
                  <a:pt x="2469" y="3926"/>
                </a:moveTo>
                <a:lnTo>
                  <a:pt x="2469" y="3926"/>
                </a:lnTo>
                <a:lnTo>
                  <a:pt x="2437" y="3926"/>
                </a:lnTo>
                <a:lnTo>
                  <a:pt x="2406" y="3924"/>
                </a:lnTo>
                <a:lnTo>
                  <a:pt x="2375" y="3919"/>
                </a:lnTo>
                <a:lnTo>
                  <a:pt x="2345" y="3915"/>
                </a:lnTo>
                <a:lnTo>
                  <a:pt x="2316" y="3908"/>
                </a:lnTo>
                <a:lnTo>
                  <a:pt x="2286" y="3899"/>
                </a:lnTo>
                <a:lnTo>
                  <a:pt x="2259" y="3890"/>
                </a:lnTo>
                <a:lnTo>
                  <a:pt x="2230" y="3878"/>
                </a:lnTo>
                <a:lnTo>
                  <a:pt x="2204" y="3867"/>
                </a:lnTo>
                <a:lnTo>
                  <a:pt x="2178" y="3853"/>
                </a:lnTo>
                <a:lnTo>
                  <a:pt x="2151" y="3838"/>
                </a:lnTo>
                <a:lnTo>
                  <a:pt x="2127" y="3822"/>
                </a:lnTo>
                <a:lnTo>
                  <a:pt x="2103" y="3805"/>
                </a:lnTo>
                <a:lnTo>
                  <a:pt x="2079" y="3787"/>
                </a:lnTo>
                <a:lnTo>
                  <a:pt x="2058" y="3768"/>
                </a:lnTo>
                <a:lnTo>
                  <a:pt x="2036" y="3748"/>
                </a:lnTo>
                <a:lnTo>
                  <a:pt x="2017" y="3726"/>
                </a:lnTo>
                <a:lnTo>
                  <a:pt x="1997" y="3705"/>
                </a:lnTo>
                <a:lnTo>
                  <a:pt x="1979" y="3682"/>
                </a:lnTo>
                <a:lnTo>
                  <a:pt x="1962" y="3658"/>
                </a:lnTo>
                <a:lnTo>
                  <a:pt x="1946" y="3633"/>
                </a:lnTo>
                <a:lnTo>
                  <a:pt x="1931" y="3607"/>
                </a:lnTo>
                <a:lnTo>
                  <a:pt x="1917" y="3580"/>
                </a:lnTo>
                <a:lnTo>
                  <a:pt x="1906" y="3554"/>
                </a:lnTo>
                <a:lnTo>
                  <a:pt x="1894" y="3526"/>
                </a:lnTo>
                <a:lnTo>
                  <a:pt x="1885" y="3498"/>
                </a:lnTo>
                <a:lnTo>
                  <a:pt x="1877" y="3469"/>
                </a:lnTo>
                <a:lnTo>
                  <a:pt x="1870" y="3439"/>
                </a:lnTo>
                <a:lnTo>
                  <a:pt x="1865" y="3409"/>
                </a:lnTo>
                <a:lnTo>
                  <a:pt x="1860" y="3378"/>
                </a:lnTo>
                <a:lnTo>
                  <a:pt x="1858" y="3348"/>
                </a:lnTo>
                <a:lnTo>
                  <a:pt x="1858" y="3317"/>
                </a:lnTo>
                <a:lnTo>
                  <a:pt x="1858" y="3285"/>
                </a:lnTo>
                <a:lnTo>
                  <a:pt x="1860" y="3254"/>
                </a:lnTo>
                <a:lnTo>
                  <a:pt x="1865" y="3223"/>
                </a:lnTo>
                <a:lnTo>
                  <a:pt x="1870" y="3193"/>
                </a:lnTo>
                <a:lnTo>
                  <a:pt x="1877" y="3164"/>
                </a:lnTo>
                <a:lnTo>
                  <a:pt x="1885" y="3135"/>
                </a:lnTo>
                <a:lnTo>
                  <a:pt x="1894" y="3107"/>
                </a:lnTo>
                <a:lnTo>
                  <a:pt x="1906" y="3078"/>
                </a:lnTo>
                <a:lnTo>
                  <a:pt x="1917" y="3052"/>
                </a:lnTo>
                <a:lnTo>
                  <a:pt x="1931" y="3026"/>
                </a:lnTo>
                <a:lnTo>
                  <a:pt x="1946" y="2999"/>
                </a:lnTo>
                <a:lnTo>
                  <a:pt x="1962" y="2975"/>
                </a:lnTo>
                <a:lnTo>
                  <a:pt x="1979" y="2952"/>
                </a:lnTo>
                <a:lnTo>
                  <a:pt x="1997" y="2928"/>
                </a:lnTo>
                <a:lnTo>
                  <a:pt x="2017" y="2906"/>
                </a:lnTo>
                <a:lnTo>
                  <a:pt x="2036" y="2884"/>
                </a:lnTo>
                <a:lnTo>
                  <a:pt x="2058" y="2865"/>
                </a:lnTo>
                <a:lnTo>
                  <a:pt x="2079" y="2845"/>
                </a:lnTo>
                <a:lnTo>
                  <a:pt x="2103" y="2827"/>
                </a:lnTo>
                <a:lnTo>
                  <a:pt x="2127" y="2810"/>
                </a:lnTo>
                <a:lnTo>
                  <a:pt x="2151" y="2794"/>
                </a:lnTo>
                <a:lnTo>
                  <a:pt x="2178" y="2779"/>
                </a:lnTo>
                <a:lnTo>
                  <a:pt x="2204" y="2767"/>
                </a:lnTo>
                <a:lnTo>
                  <a:pt x="2230" y="2754"/>
                </a:lnTo>
                <a:lnTo>
                  <a:pt x="2259" y="2743"/>
                </a:lnTo>
                <a:lnTo>
                  <a:pt x="2286" y="2734"/>
                </a:lnTo>
                <a:lnTo>
                  <a:pt x="2316" y="2726"/>
                </a:lnTo>
                <a:lnTo>
                  <a:pt x="2345" y="2719"/>
                </a:lnTo>
                <a:lnTo>
                  <a:pt x="2375" y="2713"/>
                </a:lnTo>
                <a:lnTo>
                  <a:pt x="2406" y="2710"/>
                </a:lnTo>
                <a:lnTo>
                  <a:pt x="2437" y="2706"/>
                </a:lnTo>
                <a:lnTo>
                  <a:pt x="2469" y="2706"/>
                </a:lnTo>
                <a:lnTo>
                  <a:pt x="2499" y="2706"/>
                </a:lnTo>
                <a:lnTo>
                  <a:pt x="2530" y="2710"/>
                </a:lnTo>
                <a:lnTo>
                  <a:pt x="2561" y="2713"/>
                </a:lnTo>
                <a:lnTo>
                  <a:pt x="2591" y="2719"/>
                </a:lnTo>
                <a:lnTo>
                  <a:pt x="2620" y="2726"/>
                </a:lnTo>
                <a:lnTo>
                  <a:pt x="2650" y="2734"/>
                </a:lnTo>
                <a:lnTo>
                  <a:pt x="2678" y="2743"/>
                </a:lnTo>
                <a:lnTo>
                  <a:pt x="2706" y="2754"/>
                </a:lnTo>
                <a:lnTo>
                  <a:pt x="2732" y="2767"/>
                </a:lnTo>
                <a:lnTo>
                  <a:pt x="2759" y="2779"/>
                </a:lnTo>
                <a:lnTo>
                  <a:pt x="2785" y="2794"/>
                </a:lnTo>
                <a:lnTo>
                  <a:pt x="2810" y="2810"/>
                </a:lnTo>
                <a:lnTo>
                  <a:pt x="2833" y="2827"/>
                </a:lnTo>
                <a:lnTo>
                  <a:pt x="2857" y="2845"/>
                </a:lnTo>
                <a:lnTo>
                  <a:pt x="2878" y="2865"/>
                </a:lnTo>
                <a:lnTo>
                  <a:pt x="2900" y="2884"/>
                </a:lnTo>
                <a:lnTo>
                  <a:pt x="2920" y="2906"/>
                </a:lnTo>
                <a:lnTo>
                  <a:pt x="2939" y="2928"/>
                </a:lnTo>
                <a:lnTo>
                  <a:pt x="2957" y="2952"/>
                </a:lnTo>
                <a:lnTo>
                  <a:pt x="2974" y="2975"/>
                </a:lnTo>
                <a:lnTo>
                  <a:pt x="2990" y="2999"/>
                </a:lnTo>
                <a:lnTo>
                  <a:pt x="3005" y="3026"/>
                </a:lnTo>
                <a:lnTo>
                  <a:pt x="3019" y="3052"/>
                </a:lnTo>
                <a:lnTo>
                  <a:pt x="3030" y="3078"/>
                </a:lnTo>
                <a:lnTo>
                  <a:pt x="3042" y="3107"/>
                </a:lnTo>
                <a:lnTo>
                  <a:pt x="3051" y="3135"/>
                </a:lnTo>
                <a:lnTo>
                  <a:pt x="3059" y="3164"/>
                </a:lnTo>
                <a:lnTo>
                  <a:pt x="3066" y="3193"/>
                </a:lnTo>
                <a:lnTo>
                  <a:pt x="3071" y="3223"/>
                </a:lnTo>
                <a:lnTo>
                  <a:pt x="3076" y="3254"/>
                </a:lnTo>
                <a:lnTo>
                  <a:pt x="3078" y="3285"/>
                </a:lnTo>
                <a:lnTo>
                  <a:pt x="3078" y="3317"/>
                </a:lnTo>
                <a:lnTo>
                  <a:pt x="3078" y="3348"/>
                </a:lnTo>
                <a:lnTo>
                  <a:pt x="3076" y="3378"/>
                </a:lnTo>
                <a:lnTo>
                  <a:pt x="3071" y="3409"/>
                </a:lnTo>
                <a:lnTo>
                  <a:pt x="3066" y="3439"/>
                </a:lnTo>
                <a:lnTo>
                  <a:pt x="3059" y="3469"/>
                </a:lnTo>
                <a:lnTo>
                  <a:pt x="3051" y="3498"/>
                </a:lnTo>
                <a:lnTo>
                  <a:pt x="3042" y="3526"/>
                </a:lnTo>
                <a:lnTo>
                  <a:pt x="3030" y="3554"/>
                </a:lnTo>
                <a:lnTo>
                  <a:pt x="3019" y="3580"/>
                </a:lnTo>
                <a:lnTo>
                  <a:pt x="3005" y="3607"/>
                </a:lnTo>
                <a:lnTo>
                  <a:pt x="2990" y="3633"/>
                </a:lnTo>
                <a:lnTo>
                  <a:pt x="2974" y="3658"/>
                </a:lnTo>
                <a:lnTo>
                  <a:pt x="2957" y="3682"/>
                </a:lnTo>
                <a:lnTo>
                  <a:pt x="2939" y="3705"/>
                </a:lnTo>
                <a:lnTo>
                  <a:pt x="2920" y="3726"/>
                </a:lnTo>
                <a:lnTo>
                  <a:pt x="2900" y="3748"/>
                </a:lnTo>
                <a:lnTo>
                  <a:pt x="2878" y="3768"/>
                </a:lnTo>
                <a:lnTo>
                  <a:pt x="2857" y="3787"/>
                </a:lnTo>
                <a:lnTo>
                  <a:pt x="2833" y="3805"/>
                </a:lnTo>
                <a:lnTo>
                  <a:pt x="2810" y="3822"/>
                </a:lnTo>
                <a:lnTo>
                  <a:pt x="2785" y="3838"/>
                </a:lnTo>
                <a:lnTo>
                  <a:pt x="2759" y="3853"/>
                </a:lnTo>
                <a:lnTo>
                  <a:pt x="2732" y="3867"/>
                </a:lnTo>
                <a:lnTo>
                  <a:pt x="2706" y="3878"/>
                </a:lnTo>
                <a:lnTo>
                  <a:pt x="2678" y="3890"/>
                </a:lnTo>
                <a:lnTo>
                  <a:pt x="2650" y="3899"/>
                </a:lnTo>
                <a:lnTo>
                  <a:pt x="2620" y="3908"/>
                </a:lnTo>
                <a:lnTo>
                  <a:pt x="2591" y="3915"/>
                </a:lnTo>
                <a:lnTo>
                  <a:pt x="2561" y="3919"/>
                </a:lnTo>
                <a:lnTo>
                  <a:pt x="2530" y="3924"/>
                </a:lnTo>
                <a:lnTo>
                  <a:pt x="2499" y="3926"/>
                </a:lnTo>
                <a:lnTo>
                  <a:pt x="2469" y="3926"/>
                </a:lnTo>
                <a:close/>
                <a:moveTo>
                  <a:pt x="3380" y="4522"/>
                </a:moveTo>
                <a:lnTo>
                  <a:pt x="3380" y="4522"/>
                </a:lnTo>
                <a:lnTo>
                  <a:pt x="3358" y="4521"/>
                </a:lnTo>
                <a:lnTo>
                  <a:pt x="3337" y="4517"/>
                </a:lnTo>
                <a:lnTo>
                  <a:pt x="3317" y="4512"/>
                </a:lnTo>
                <a:lnTo>
                  <a:pt x="3297" y="4505"/>
                </a:lnTo>
                <a:lnTo>
                  <a:pt x="3279" y="4496"/>
                </a:lnTo>
                <a:lnTo>
                  <a:pt x="3262" y="4485"/>
                </a:lnTo>
                <a:lnTo>
                  <a:pt x="3246" y="4473"/>
                </a:lnTo>
                <a:lnTo>
                  <a:pt x="3230" y="4459"/>
                </a:lnTo>
                <a:lnTo>
                  <a:pt x="3216" y="4444"/>
                </a:lnTo>
                <a:lnTo>
                  <a:pt x="3205" y="4428"/>
                </a:lnTo>
                <a:lnTo>
                  <a:pt x="3193" y="4411"/>
                </a:lnTo>
                <a:lnTo>
                  <a:pt x="3185" y="4392"/>
                </a:lnTo>
                <a:lnTo>
                  <a:pt x="3177" y="4373"/>
                </a:lnTo>
                <a:lnTo>
                  <a:pt x="3173" y="4353"/>
                </a:lnTo>
                <a:lnTo>
                  <a:pt x="3169" y="4331"/>
                </a:lnTo>
                <a:lnTo>
                  <a:pt x="3168" y="4310"/>
                </a:lnTo>
                <a:lnTo>
                  <a:pt x="3169" y="4289"/>
                </a:lnTo>
                <a:lnTo>
                  <a:pt x="3173" y="4267"/>
                </a:lnTo>
                <a:lnTo>
                  <a:pt x="3177" y="4247"/>
                </a:lnTo>
                <a:lnTo>
                  <a:pt x="3185" y="4228"/>
                </a:lnTo>
                <a:lnTo>
                  <a:pt x="3193" y="4209"/>
                </a:lnTo>
                <a:lnTo>
                  <a:pt x="3205" y="4192"/>
                </a:lnTo>
                <a:lnTo>
                  <a:pt x="3216" y="4176"/>
                </a:lnTo>
                <a:lnTo>
                  <a:pt x="3230" y="4161"/>
                </a:lnTo>
                <a:lnTo>
                  <a:pt x="3246" y="4148"/>
                </a:lnTo>
                <a:lnTo>
                  <a:pt x="3262" y="4135"/>
                </a:lnTo>
                <a:lnTo>
                  <a:pt x="3279" y="4125"/>
                </a:lnTo>
                <a:lnTo>
                  <a:pt x="3297" y="4116"/>
                </a:lnTo>
                <a:lnTo>
                  <a:pt x="3317" y="4109"/>
                </a:lnTo>
                <a:lnTo>
                  <a:pt x="3337" y="4103"/>
                </a:lnTo>
                <a:lnTo>
                  <a:pt x="3358" y="4100"/>
                </a:lnTo>
                <a:lnTo>
                  <a:pt x="3380" y="4099"/>
                </a:lnTo>
                <a:lnTo>
                  <a:pt x="3401" y="4100"/>
                </a:lnTo>
                <a:lnTo>
                  <a:pt x="3423" y="4103"/>
                </a:lnTo>
                <a:lnTo>
                  <a:pt x="3442" y="4109"/>
                </a:lnTo>
                <a:lnTo>
                  <a:pt x="3462" y="4116"/>
                </a:lnTo>
                <a:lnTo>
                  <a:pt x="3481" y="4125"/>
                </a:lnTo>
                <a:lnTo>
                  <a:pt x="3498" y="4135"/>
                </a:lnTo>
                <a:lnTo>
                  <a:pt x="3514" y="4148"/>
                </a:lnTo>
                <a:lnTo>
                  <a:pt x="3529" y="4161"/>
                </a:lnTo>
                <a:lnTo>
                  <a:pt x="3543" y="4176"/>
                </a:lnTo>
                <a:lnTo>
                  <a:pt x="3555" y="4192"/>
                </a:lnTo>
                <a:lnTo>
                  <a:pt x="3566" y="4209"/>
                </a:lnTo>
                <a:lnTo>
                  <a:pt x="3575" y="4228"/>
                </a:lnTo>
                <a:lnTo>
                  <a:pt x="3582" y="4247"/>
                </a:lnTo>
                <a:lnTo>
                  <a:pt x="3587" y="4267"/>
                </a:lnTo>
                <a:lnTo>
                  <a:pt x="3590" y="4289"/>
                </a:lnTo>
                <a:lnTo>
                  <a:pt x="3591" y="4310"/>
                </a:lnTo>
                <a:lnTo>
                  <a:pt x="3590" y="4331"/>
                </a:lnTo>
                <a:lnTo>
                  <a:pt x="3587" y="4353"/>
                </a:lnTo>
                <a:lnTo>
                  <a:pt x="3582" y="4373"/>
                </a:lnTo>
                <a:lnTo>
                  <a:pt x="3575" y="4392"/>
                </a:lnTo>
                <a:lnTo>
                  <a:pt x="3566" y="4411"/>
                </a:lnTo>
                <a:lnTo>
                  <a:pt x="3555" y="4428"/>
                </a:lnTo>
                <a:lnTo>
                  <a:pt x="3543" y="4444"/>
                </a:lnTo>
                <a:lnTo>
                  <a:pt x="3529" y="4459"/>
                </a:lnTo>
                <a:lnTo>
                  <a:pt x="3514" y="4473"/>
                </a:lnTo>
                <a:lnTo>
                  <a:pt x="3498" y="4485"/>
                </a:lnTo>
                <a:lnTo>
                  <a:pt x="3481" y="4496"/>
                </a:lnTo>
                <a:lnTo>
                  <a:pt x="3462" y="4505"/>
                </a:lnTo>
                <a:lnTo>
                  <a:pt x="3442" y="4512"/>
                </a:lnTo>
                <a:lnTo>
                  <a:pt x="3423" y="4517"/>
                </a:lnTo>
                <a:lnTo>
                  <a:pt x="3401" y="4521"/>
                </a:lnTo>
                <a:lnTo>
                  <a:pt x="3380" y="4522"/>
                </a:lnTo>
                <a:close/>
                <a:moveTo>
                  <a:pt x="4159" y="5805"/>
                </a:moveTo>
                <a:lnTo>
                  <a:pt x="4159" y="5805"/>
                </a:lnTo>
                <a:lnTo>
                  <a:pt x="4127" y="5804"/>
                </a:lnTo>
                <a:lnTo>
                  <a:pt x="4096" y="5801"/>
                </a:lnTo>
                <a:lnTo>
                  <a:pt x="4066" y="5798"/>
                </a:lnTo>
                <a:lnTo>
                  <a:pt x="4036" y="5792"/>
                </a:lnTo>
                <a:lnTo>
                  <a:pt x="4006" y="5785"/>
                </a:lnTo>
                <a:lnTo>
                  <a:pt x="3978" y="5778"/>
                </a:lnTo>
                <a:lnTo>
                  <a:pt x="3949" y="5768"/>
                </a:lnTo>
                <a:lnTo>
                  <a:pt x="3921" y="5757"/>
                </a:lnTo>
                <a:lnTo>
                  <a:pt x="3894" y="5744"/>
                </a:lnTo>
                <a:lnTo>
                  <a:pt x="3868" y="5731"/>
                </a:lnTo>
                <a:lnTo>
                  <a:pt x="3842" y="5717"/>
                </a:lnTo>
                <a:lnTo>
                  <a:pt x="3818" y="5701"/>
                </a:lnTo>
                <a:lnTo>
                  <a:pt x="3794" y="5684"/>
                </a:lnTo>
                <a:lnTo>
                  <a:pt x="3770" y="5666"/>
                </a:lnTo>
                <a:lnTo>
                  <a:pt x="3748" y="5646"/>
                </a:lnTo>
                <a:lnTo>
                  <a:pt x="3727" y="5626"/>
                </a:lnTo>
                <a:lnTo>
                  <a:pt x="3707" y="5605"/>
                </a:lnTo>
                <a:lnTo>
                  <a:pt x="3688" y="5582"/>
                </a:lnTo>
                <a:lnTo>
                  <a:pt x="3669" y="5560"/>
                </a:lnTo>
                <a:lnTo>
                  <a:pt x="3652" y="5536"/>
                </a:lnTo>
                <a:lnTo>
                  <a:pt x="3636" y="5510"/>
                </a:lnTo>
                <a:lnTo>
                  <a:pt x="3621" y="5485"/>
                </a:lnTo>
                <a:lnTo>
                  <a:pt x="3609" y="5459"/>
                </a:lnTo>
                <a:lnTo>
                  <a:pt x="3596" y="5432"/>
                </a:lnTo>
                <a:lnTo>
                  <a:pt x="3585" y="5404"/>
                </a:lnTo>
                <a:lnTo>
                  <a:pt x="3576" y="5376"/>
                </a:lnTo>
                <a:lnTo>
                  <a:pt x="3568" y="5347"/>
                </a:lnTo>
                <a:lnTo>
                  <a:pt x="3561" y="5318"/>
                </a:lnTo>
                <a:lnTo>
                  <a:pt x="3555" y="5288"/>
                </a:lnTo>
                <a:lnTo>
                  <a:pt x="3552" y="5257"/>
                </a:lnTo>
                <a:lnTo>
                  <a:pt x="3550" y="5226"/>
                </a:lnTo>
                <a:lnTo>
                  <a:pt x="3548" y="5194"/>
                </a:lnTo>
                <a:lnTo>
                  <a:pt x="3550" y="5163"/>
                </a:lnTo>
                <a:lnTo>
                  <a:pt x="3552" y="5133"/>
                </a:lnTo>
                <a:lnTo>
                  <a:pt x="3555" y="5102"/>
                </a:lnTo>
                <a:lnTo>
                  <a:pt x="3561" y="5071"/>
                </a:lnTo>
                <a:lnTo>
                  <a:pt x="3568" y="5042"/>
                </a:lnTo>
                <a:lnTo>
                  <a:pt x="3576" y="5013"/>
                </a:lnTo>
                <a:lnTo>
                  <a:pt x="3585" y="4984"/>
                </a:lnTo>
                <a:lnTo>
                  <a:pt x="3596" y="4957"/>
                </a:lnTo>
                <a:lnTo>
                  <a:pt x="3609" y="4929"/>
                </a:lnTo>
                <a:lnTo>
                  <a:pt x="3621" y="4903"/>
                </a:lnTo>
                <a:lnTo>
                  <a:pt x="3636" y="4878"/>
                </a:lnTo>
                <a:lnTo>
                  <a:pt x="3652" y="4853"/>
                </a:lnTo>
                <a:lnTo>
                  <a:pt x="3669" y="4829"/>
                </a:lnTo>
                <a:lnTo>
                  <a:pt x="3688" y="4806"/>
                </a:lnTo>
                <a:lnTo>
                  <a:pt x="3707" y="4785"/>
                </a:lnTo>
                <a:lnTo>
                  <a:pt x="3727" y="4763"/>
                </a:lnTo>
                <a:lnTo>
                  <a:pt x="3748" y="4742"/>
                </a:lnTo>
                <a:lnTo>
                  <a:pt x="3770" y="4724"/>
                </a:lnTo>
                <a:lnTo>
                  <a:pt x="3794" y="4706"/>
                </a:lnTo>
                <a:lnTo>
                  <a:pt x="3818" y="4689"/>
                </a:lnTo>
                <a:lnTo>
                  <a:pt x="3842" y="4673"/>
                </a:lnTo>
                <a:lnTo>
                  <a:pt x="3868" y="4658"/>
                </a:lnTo>
                <a:lnTo>
                  <a:pt x="3894" y="4644"/>
                </a:lnTo>
                <a:lnTo>
                  <a:pt x="3921" y="4632"/>
                </a:lnTo>
                <a:lnTo>
                  <a:pt x="3949" y="4621"/>
                </a:lnTo>
                <a:lnTo>
                  <a:pt x="3978" y="4611"/>
                </a:lnTo>
                <a:lnTo>
                  <a:pt x="4006" y="4603"/>
                </a:lnTo>
                <a:lnTo>
                  <a:pt x="4036" y="4596"/>
                </a:lnTo>
                <a:lnTo>
                  <a:pt x="4066" y="4592"/>
                </a:lnTo>
                <a:lnTo>
                  <a:pt x="4096" y="4587"/>
                </a:lnTo>
                <a:lnTo>
                  <a:pt x="4127" y="4585"/>
                </a:lnTo>
                <a:lnTo>
                  <a:pt x="4159" y="4584"/>
                </a:lnTo>
                <a:lnTo>
                  <a:pt x="4190" y="4585"/>
                </a:lnTo>
                <a:lnTo>
                  <a:pt x="4221" y="4587"/>
                </a:lnTo>
                <a:lnTo>
                  <a:pt x="4252" y="4592"/>
                </a:lnTo>
                <a:lnTo>
                  <a:pt x="4281" y="4596"/>
                </a:lnTo>
                <a:lnTo>
                  <a:pt x="4311" y="4603"/>
                </a:lnTo>
                <a:lnTo>
                  <a:pt x="4341" y="4611"/>
                </a:lnTo>
                <a:lnTo>
                  <a:pt x="4368" y="4621"/>
                </a:lnTo>
                <a:lnTo>
                  <a:pt x="4397" y="4632"/>
                </a:lnTo>
                <a:lnTo>
                  <a:pt x="4423" y="4644"/>
                </a:lnTo>
                <a:lnTo>
                  <a:pt x="4450" y="4658"/>
                </a:lnTo>
                <a:lnTo>
                  <a:pt x="4475" y="4673"/>
                </a:lnTo>
                <a:lnTo>
                  <a:pt x="4500" y="4689"/>
                </a:lnTo>
                <a:lnTo>
                  <a:pt x="4524" y="4706"/>
                </a:lnTo>
                <a:lnTo>
                  <a:pt x="4547" y="4724"/>
                </a:lnTo>
                <a:lnTo>
                  <a:pt x="4569" y="4742"/>
                </a:lnTo>
                <a:lnTo>
                  <a:pt x="4591" y="4763"/>
                </a:lnTo>
                <a:lnTo>
                  <a:pt x="4610" y="4785"/>
                </a:lnTo>
                <a:lnTo>
                  <a:pt x="4629" y="4806"/>
                </a:lnTo>
                <a:lnTo>
                  <a:pt x="4648" y="4829"/>
                </a:lnTo>
                <a:lnTo>
                  <a:pt x="4665" y="4853"/>
                </a:lnTo>
                <a:lnTo>
                  <a:pt x="4681" y="4878"/>
                </a:lnTo>
                <a:lnTo>
                  <a:pt x="4696" y="4903"/>
                </a:lnTo>
                <a:lnTo>
                  <a:pt x="4709" y="4929"/>
                </a:lnTo>
                <a:lnTo>
                  <a:pt x="4721" y="4957"/>
                </a:lnTo>
                <a:lnTo>
                  <a:pt x="4732" y="4984"/>
                </a:lnTo>
                <a:lnTo>
                  <a:pt x="4741" y="5013"/>
                </a:lnTo>
                <a:lnTo>
                  <a:pt x="4750" y="5042"/>
                </a:lnTo>
                <a:lnTo>
                  <a:pt x="4757" y="5071"/>
                </a:lnTo>
                <a:lnTo>
                  <a:pt x="4762" y="5102"/>
                </a:lnTo>
                <a:lnTo>
                  <a:pt x="4766" y="5133"/>
                </a:lnTo>
                <a:lnTo>
                  <a:pt x="4769" y="5163"/>
                </a:lnTo>
                <a:lnTo>
                  <a:pt x="4769" y="5194"/>
                </a:lnTo>
                <a:lnTo>
                  <a:pt x="4769" y="5226"/>
                </a:lnTo>
                <a:lnTo>
                  <a:pt x="4766" y="5257"/>
                </a:lnTo>
                <a:lnTo>
                  <a:pt x="4762" y="5288"/>
                </a:lnTo>
                <a:lnTo>
                  <a:pt x="4757" y="5318"/>
                </a:lnTo>
                <a:lnTo>
                  <a:pt x="4750" y="5347"/>
                </a:lnTo>
                <a:lnTo>
                  <a:pt x="4741" y="5376"/>
                </a:lnTo>
                <a:lnTo>
                  <a:pt x="4732" y="5404"/>
                </a:lnTo>
                <a:lnTo>
                  <a:pt x="4721" y="5432"/>
                </a:lnTo>
                <a:lnTo>
                  <a:pt x="4709" y="5459"/>
                </a:lnTo>
                <a:lnTo>
                  <a:pt x="4696" y="5485"/>
                </a:lnTo>
                <a:lnTo>
                  <a:pt x="4681" y="5510"/>
                </a:lnTo>
                <a:lnTo>
                  <a:pt x="4665" y="5536"/>
                </a:lnTo>
                <a:lnTo>
                  <a:pt x="4648" y="5560"/>
                </a:lnTo>
                <a:lnTo>
                  <a:pt x="4629" y="5582"/>
                </a:lnTo>
                <a:lnTo>
                  <a:pt x="4610" y="5605"/>
                </a:lnTo>
                <a:lnTo>
                  <a:pt x="4591" y="5626"/>
                </a:lnTo>
                <a:lnTo>
                  <a:pt x="4569" y="5646"/>
                </a:lnTo>
                <a:lnTo>
                  <a:pt x="4547" y="5666"/>
                </a:lnTo>
                <a:lnTo>
                  <a:pt x="4524" y="5684"/>
                </a:lnTo>
                <a:lnTo>
                  <a:pt x="4500" y="5701"/>
                </a:lnTo>
                <a:lnTo>
                  <a:pt x="4475" y="5717"/>
                </a:lnTo>
                <a:lnTo>
                  <a:pt x="4450" y="5731"/>
                </a:lnTo>
                <a:lnTo>
                  <a:pt x="4423" y="5744"/>
                </a:lnTo>
                <a:lnTo>
                  <a:pt x="4397" y="5757"/>
                </a:lnTo>
                <a:lnTo>
                  <a:pt x="4368" y="5768"/>
                </a:lnTo>
                <a:lnTo>
                  <a:pt x="4341" y="5778"/>
                </a:lnTo>
                <a:lnTo>
                  <a:pt x="4311" y="5785"/>
                </a:lnTo>
                <a:lnTo>
                  <a:pt x="4281" y="5792"/>
                </a:lnTo>
                <a:lnTo>
                  <a:pt x="4252" y="5798"/>
                </a:lnTo>
                <a:lnTo>
                  <a:pt x="4221" y="5801"/>
                </a:lnTo>
                <a:lnTo>
                  <a:pt x="4190" y="5804"/>
                </a:lnTo>
                <a:lnTo>
                  <a:pt x="4159" y="5805"/>
                </a:lnTo>
                <a:close/>
                <a:moveTo>
                  <a:pt x="4229" y="4021"/>
                </a:moveTo>
                <a:lnTo>
                  <a:pt x="4229" y="4021"/>
                </a:lnTo>
                <a:lnTo>
                  <a:pt x="4198" y="4020"/>
                </a:lnTo>
                <a:lnTo>
                  <a:pt x="4167" y="4018"/>
                </a:lnTo>
                <a:lnTo>
                  <a:pt x="4136" y="4013"/>
                </a:lnTo>
                <a:lnTo>
                  <a:pt x="4107" y="4008"/>
                </a:lnTo>
                <a:lnTo>
                  <a:pt x="4077" y="4002"/>
                </a:lnTo>
                <a:lnTo>
                  <a:pt x="4047" y="3994"/>
                </a:lnTo>
                <a:lnTo>
                  <a:pt x="4019" y="3983"/>
                </a:lnTo>
                <a:lnTo>
                  <a:pt x="3991" y="3973"/>
                </a:lnTo>
                <a:lnTo>
                  <a:pt x="3964" y="3960"/>
                </a:lnTo>
                <a:lnTo>
                  <a:pt x="3938" y="3947"/>
                </a:lnTo>
                <a:lnTo>
                  <a:pt x="3913" y="3932"/>
                </a:lnTo>
                <a:lnTo>
                  <a:pt x="3887" y="3916"/>
                </a:lnTo>
                <a:lnTo>
                  <a:pt x="3863" y="3899"/>
                </a:lnTo>
                <a:lnTo>
                  <a:pt x="3841" y="3882"/>
                </a:lnTo>
                <a:lnTo>
                  <a:pt x="3819" y="3862"/>
                </a:lnTo>
                <a:lnTo>
                  <a:pt x="3797" y="3842"/>
                </a:lnTo>
                <a:lnTo>
                  <a:pt x="3777" y="3820"/>
                </a:lnTo>
                <a:lnTo>
                  <a:pt x="3758" y="3798"/>
                </a:lnTo>
                <a:lnTo>
                  <a:pt x="3740" y="3776"/>
                </a:lnTo>
                <a:lnTo>
                  <a:pt x="3723" y="3752"/>
                </a:lnTo>
                <a:lnTo>
                  <a:pt x="3707" y="3726"/>
                </a:lnTo>
                <a:lnTo>
                  <a:pt x="3692" y="3701"/>
                </a:lnTo>
                <a:lnTo>
                  <a:pt x="3679" y="3675"/>
                </a:lnTo>
                <a:lnTo>
                  <a:pt x="3666" y="3648"/>
                </a:lnTo>
                <a:lnTo>
                  <a:pt x="3656" y="3620"/>
                </a:lnTo>
                <a:lnTo>
                  <a:pt x="3645" y="3592"/>
                </a:lnTo>
                <a:lnTo>
                  <a:pt x="3637" y="3563"/>
                </a:lnTo>
                <a:lnTo>
                  <a:pt x="3631" y="3534"/>
                </a:lnTo>
                <a:lnTo>
                  <a:pt x="3626" y="3503"/>
                </a:lnTo>
                <a:lnTo>
                  <a:pt x="3621" y="3473"/>
                </a:lnTo>
                <a:lnTo>
                  <a:pt x="3619" y="3441"/>
                </a:lnTo>
                <a:lnTo>
                  <a:pt x="3618" y="3410"/>
                </a:lnTo>
                <a:lnTo>
                  <a:pt x="3619" y="3378"/>
                </a:lnTo>
                <a:lnTo>
                  <a:pt x="3621" y="3348"/>
                </a:lnTo>
                <a:lnTo>
                  <a:pt x="3626" y="3317"/>
                </a:lnTo>
                <a:lnTo>
                  <a:pt x="3631" y="3287"/>
                </a:lnTo>
                <a:lnTo>
                  <a:pt x="3637" y="3257"/>
                </a:lnTo>
                <a:lnTo>
                  <a:pt x="3645" y="3229"/>
                </a:lnTo>
                <a:lnTo>
                  <a:pt x="3656" y="3200"/>
                </a:lnTo>
                <a:lnTo>
                  <a:pt x="3666" y="3173"/>
                </a:lnTo>
                <a:lnTo>
                  <a:pt x="3679" y="3146"/>
                </a:lnTo>
                <a:lnTo>
                  <a:pt x="3692" y="3119"/>
                </a:lnTo>
                <a:lnTo>
                  <a:pt x="3707" y="3094"/>
                </a:lnTo>
                <a:lnTo>
                  <a:pt x="3723" y="3069"/>
                </a:lnTo>
                <a:lnTo>
                  <a:pt x="3740" y="3045"/>
                </a:lnTo>
                <a:lnTo>
                  <a:pt x="3758" y="3022"/>
                </a:lnTo>
                <a:lnTo>
                  <a:pt x="3777" y="2999"/>
                </a:lnTo>
                <a:lnTo>
                  <a:pt x="3797" y="2979"/>
                </a:lnTo>
                <a:lnTo>
                  <a:pt x="3819" y="2958"/>
                </a:lnTo>
                <a:lnTo>
                  <a:pt x="3841" y="2939"/>
                </a:lnTo>
                <a:lnTo>
                  <a:pt x="3863" y="2921"/>
                </a:lnTo>
                <a:lnTo>
                  <a:pt x="3887" y="2904"/>
                </a:lnTo>
                <a:lnTo>
                  <a:pt x="3913" y="2889"/>
                </a:lnTo>
                <a:lnTo>
                  <a:pt x="3938" y="2874"/>
                </a:lnTo>
                <a:lnTo>
                  <a:pt x="3964" y="2860"/>
                </a:lnTo>
                <a:lnTo>
                  <a:pt x="3991" y="2848"/>
                </a:lnTo>
                <a:lnTo>
                  <a:pt x="4019" y="2837"/>
                </a:lnTo>
                <a:lnTo>
                  <a:pt x="4047" y="2827"/>
                </a:lnTo>
                <a:lnTo>
                  <a:pt x="4077" y="2819"/>
                </a:lnTo>
                <a:lnTo>
                  <a:pt x="4107" y="2812"/>
                </a:lnTo>
                <a:lnTo>
                  <a:pt x="4136" y="2807"/>
                </a:lnTo>
                <a:lnTo>
                  <a:pt x="4167" y="2803"/>
                </a:lnTo>
                <a:lnTo>
                  <a:pt x="4198" y="2801"/>
                </a:lnTo>
                <a:lnTo>
                  <a:pt x="4229" y="2800"/>
                </a:lnTo>
                <a:lnTo>
                  <a:pt x="4261" y="2801"/>
                </a:lnTo>
                <a:lnTo>
                  <a:pt x="4292" y="2803"/>
                </a:lnTo>
                <a:lnTo>
                  <a:pt x="4322" y="2807"/>
                </a:lnTo>
                <a:lnTo>
                  <a:pt x="4352" y="2812"/>
                </a:lnTo>
                <a:lnTo>
                  <a:pt x="4382" y="2819"/>
                </a:lnTo>
                <a:lnTo>
                  <a:pt x="4410" y="2827"/>
                </a:lnTo>
                <a:lnTo>
                  <a:pt x="4439" y="2837"/>
                </a:lnTo>
                <a:lnTo>
                  <a:pt x="4466" y="2848"/>
                </a:lnTo>
                <a:lnTo>
                  <a:pt x="4494" y="2860"/>
                </a:lnTo>
                <a:lnTo>
                  <a:pt x="4520" y="2874"/>
                </a:lnTo>
                <a:lnTo>
                  <a:pt x="4546" y="2889"/>
                </a:lnTo>
                <a:lnTo>
                  <a:pt x="4570" y="2904"/>
                </a:lnTo>
                <a:lnTo>
                  <a:pt x="4594" y="2921"/>
                </a:lnTo>
                <a:lnTo>
                  <a:pt x="4617" y="2939"/>
                </a:lnTo>
                <a:lnTo>
                  <a:pt x="4640" y="2958"/>
                </a:lnTo>
                <a:lnTo>
                  <a:pt x="4660" y="2979"/>
                </a:lnTo>
                <a:lnTo>
                  <a:pt x="4681" y="2999"/>
                </a:lnTo>
                <a:lnTo>
                  <a:pt x="4700" y="3022"/>
                </a:lnTo>
                <a:lnTo>
                  <a:pt x="4718" y="3045"/>
                </a:lnTo>
                <a:lnTo>
                  <a:pt x="4736" y="3069"/>
                </a:lnTo>
                <a:lnTo>
                  <a:pt x="4752" y="3094"/>
                </a:lnTo>
                <a:lnTo>
                  <a:pt x="4765" y="3119"/>
                </a:lnTo>
                <a:lnTo>
                  <a:pt x="4779" y="3146"/>
                </a:lnTo>
                <a:lnTo>
                  <a:pt x="4791" y="3173"/>
                </a:lnTo>
                <a:lnTo>
                  <a:pt x="4803" y="3200"/>
                </a:lnTo>
                <a:lnTo>
                  <a:pt x="4812" y="3229"/>
                </a:lnTo>
                <a:lnTo>
                  <a:pt x="4820" y="3257"/>
                </a:lnTo>
                <a:lnTo>
                  <a:pt x="4827" y="3287"/>
                </a:lnTo>
                <a:lnTo>
                  <a:pt x="4833" y="3317"/>
                </a:lnTo>
                <a:lnTo>
                  <a:pt x="4836" y="3348"/>
                </a:lnTo>
                <a:lnTo>
                  <a:pt x="4838" y="3378"/>
                </a:lnTo>
                <a:lnTo>
                  <a:pt x="4839" y="3410"/>
                </a:lnTo>
                <a:lnTo>
                  <a:pt x="4838" y="3441"/>
                </a:lnTo>
                <a:lnTo>
                  <a:pt x="4836" y="3473"/>
                </a:lnTo>
                <a:lnTo>
                  <a:pt x="4833" y="3503"/>
                </a:lnTo>
                <a:lnTo>
                  <a:pt x="4827" y="3534"/>
                </a:lnTo>
                <a:lnTo>
                  <a:pt x="4820" y="3563"/>
                </a:lnTo>
                <a:lnTo>
                  <a:pt x="4812" y="3592"/>
                </a:lnTo>
                <a:lnTo>
                  <a:pt x="4803" y="3620"/>
                </a:lnTo>
                <a:lnTo>
                  <a:pt x="4791" y="3648"/>
                </a:lnTo>
                <a:lnTo>
                  <a:pt x="4779" y="3675"/>
                </a:lnTo>
                <a:lnTo>
                  <a:pt x="4765" y="3701"/>
                </a:lnTo>
                <a:lnTo>
                  <a:pt x="4752" y="3726"/>
                </a:lnTo>
                <a:lnTo>
                  <a:pt x="4736" y="3752"/>
                </a:lnTo>
                <a:lnTo>
                  <a:pt x="4718" y="3776"/>
                </a:lnTo>
                <a:lnTo>
                  <a:pt x="4700" y="3798"/>
                </a:lnTo>
                <a:lnTo>
                  <a:pt x="4681" y="3820"/>
                </a:lnTo>
                <a:lnTo>
                  <a:pt x="4660" y="3842"/>
                </a:lnTo>
                <a:lnTo>
                  <a:pt x="4640" y="3862"/>
                </a:lnTo>
                <a:lnTo>
                  <a:pt x="4617" y="3882"/>
                </a:lnTo>
                <a:lnTo>
                  <a:pt x="4594" y="3899"/>
                </a:lnTo>
                <a:lnTo>
                  <a:pt x="4570" y="3916"/>
                </a:lnTo>
                <a:lnTo>
                  <a:pt x="4546" y="3932"/>
                </a:lnTo>
                <a:lnTo>
                  <a:pt x="4520" y="3947"/>
                </a:lnTo>
                <a:lnTo>
                  <a:pt x="4494" y="3960"/>
                </a:lnTo>
                <a:lnTo>
                  <a:pt x="4466" y="3973"/>
                </a:lnTo>
                <a:lnTo>
                  <a:pt x="4439" y="3983"/>
                </a:lnTo>
                <a:lnTo>
                  <a:pt x="4410" y="3994"/>
                </a:lnTo>
                <a:lnTo>
                  <a:pt x="4382" y="4002"/>
                </a:lnTo>
                <a:lnTo>
                  <a:pt x="4352" y="4008"/>
                </a:lnTo>
                <a:lnTo>
                  <a:pt x="4322" y="4013"/>
                </a:lnTo>
                <a:lnTo>
                  <a:pt x="4292" y="4018"/>
                </a:lnTo>
                <a:lnTo>
                  <a:pt x="4261" y="4020"/>
                </a:lnTo>
                <a:lnTo>
                  <a:pt x="4229" y="40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>
            <a:normAutofit fontScale="72500"/>
          </a:bodyPr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23"/>
            </p:custDataLst>
          </p:nvPr>
        </p:nvSpPr>
        <p:spPr>
          <a:xfrm>
            <a:off x="7534910" y="4793615"/>
            <a:ext cx="1164590" cy="93154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dirty="0">
                <a:sym typeface="Arial" panose="020B0604020202020204" pitchFamily="34" charset="0"/>
              </a:rPr>
              <a:t>DEMO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24"/>
            </p:custDataLst>
          </p:nvPr>
        </p:nvSpPr>
        <p:spPr>
          <a:xfrm>
            <a:off x="7534910" y="4375150"/>
            <a:ext cx="1164590" cy="3556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algn="ctr"/>
            <a:r>
              <a:rPr lang="en-US" altLang="zh-CN">
                <a:solidFill>
                  <a:schemeClr val="accent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demo</a:t>
            </a:r>
            <a:endParaRPr lang="en-US" altLang="zh-CN">
              <a:solidFill>
                <a:schemeClr val="accent4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编程范式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Procedure Oriented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-- </a:t>
            </a:r>
            <a:r>
              <a:rPr lang="zh-CN" altLang="en-US"/>
              <a:t>自上而下</a:t>
            </a:r>
            <a:endParaRPr lang="en-US" altLang="zh-CN"/>
          </a:p>
          <a:p>
            <a:r>
              <a:rPr lang="en-US" altLang="zh-CN"/>
              <a:t>Object Oriented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-- </a:t>
            </a:r>
            <a:r>
              <a:rPr lang="zh-CN" altLang="en-US"/>
              <a:t>纵向复用</a:t>
            </a:r>
            <a:endParaRPr lang="en-US" altLang="zh-CN"/>
          </a:p>
          <a:p>
            <a:r>
              <a:rPr lang="en-US" altLang="zh-CN"/>
              <a:t>Functional Programming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-- </a:t>
            </a:r>
            <a:r>
              <a:rPr lang="zh-CN" altLang="en-US"/>
              <a:t>无副作用</a:t>
            </a:r>
            <a:endParaRPr lang="en-US" altLang="zh-CN"/>
          </a:p>
          <a:p>
            <a:r>
              <a:rPr lang="en-US" altLang="zh-CN"/>
              <a:t>Aspect Oriented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-- </a:t>
            </a:r>
            <a:r>
              <a:rPr lang="zh-CN" altLang="en-US"/>
              <a:t>横向复用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AOP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6846"/>
</p:tagLst>
</file>

<file path=ppt/tags/tag10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2"/>
  <p:tag name="KSO_WM_UNIT_ID" val="diagram774_3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3"/>
  <p:tag name="KSO_WM_UNIT_ID" val="diagram774_3*l_i*1_3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USESOURCEFORMAT_APPLY" val="0"/>
</p:tagLst>
</file>

<file path=ppt/tags/tag12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h_f"/>
  <p:tag name="KSO_WM_UNIT_INDEX" val="1_1_1_1"/>
  <p:tag name="KSO_WM_UNIT_ID" val="diagram774_3*l_h_h_f*1_1_1_1"/>
  <p:tag name="KSO_WM_UNIT_CLEAR" val="1"/>
  <p:tag name="KSO_WM_UNIT_LAYERLEVEL" val="1_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2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h_a"/>
  <p:tag name="KSO_WM_UNIT_INDEX" val="1_1_1_1"/>
  <p:tag name="KSO_WM_UNIT_ID" val="diagram774_3*l_h_h_a*1_1_1_1"/>
  <p:tag name="KSO_WM_UNIT_CLEAR" val="1"/>
  <p:tag name="KSO_WM_UNIT_LAYERLEVEL" val="1_1_1_1"/>
  <p:tag name="KSO_WM_UNIT_VALUE" val="4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5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4"/>
  <p:tag name="KSO_WM_UNIT_ID" val="diagram774_3*l_i*1_4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5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a"/>
  <p:tag name="KSO_WM_UNIT_INDEX" val="1_2_1"/>
  <p:tag name="KSO_WM_UNIT_ID" val="diagram774_3*l_h_a*1_2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5"/>
  <p:tag name="KSO_WM_UNIT_ID" val="diagram774_3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6"/>
  <p:tag name="KSO_WM_UNIT_ID" val="diagram774_3*l_i*1_6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h_f"/>
  <p:tag name="KSO_WM_UNIT_INDEX" val="1_2_1_1"/>
  <p:tag name="KSO_WM_UNIT_ID" val="diagram774_3*l_h_h_f*1_2_1_1"/>
  <p:tag name="KSO_WM_UNIT_CLEAR" val="1"/>
  <p:tag name="KSO_WM_UNIT_LAYERLEVEL" val="1_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2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h_a"/>
  <p:tag name="KSO_WM_UNIT_INDEX" val="1_2_1_1"/>
  <p:tag name="KSO_WM_UNIT_ID" val="diagram774_3*l_h_h_a*1_2_1_1"/>
  <p:tag name="KSO_WM_UNIT_CLEAR" val="1"/>
  <p:tag name="KSO_WM_UNIT_LAYERLEVEL" val="1_1_1_1"/>
  <p:tag name="KSO_WM_UNIT_VALUE" val="4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6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6846"/>
</p:tagLst>
</file>

<file path=ppt/tags/tag20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7"/>
  <p:tag name="KSO_WM_UNIT_ID" val="diagram774_3*l_i*1_7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a"/>
  <p:tag name="KSO_WM_UNIT_INDEX" val="1_3_1"/>
  <p:tag name="KSO_WM_UNIT_ID" val="diagram774_3*l_h_a*1_3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8"/>
  <p:tag name="KSO_WM_UNIT_ID" val="diagram774_3*l_i*1_8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9"/>
  <p:tag name="KSO_WM_UNIT_ID" val="diagram774_3*l_i*1_9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h_f"/>
  <p:tag name="KSO_WM_UNIT_INDEX" val="1_3_1_1"/>
  <p:tag name="KSO_WM_UNIT_ID" val="diagram774_3*l_h_h_f*1_3_1_1"/>
  <p:tag name="KSO_WM_UNIT_CLEAR" val="1"/>
  <p:tag name="KSO_WM_UNIT_LAYERLEVEL" val="1_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2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h_a"/>
  <p:tag name="KSO_WM_UNIT_INDEX" val="1_3_1_1"/>
  <p:tag name="KSO_WM_UNIT_ID" val="diagram774_3*l_h_h_a*1_3_1_1"/>
  <p:tag name="KSO_WM_UNIT_CLEAR" val="1"/>
  <p:tag name="KSO_WM_UNIT_LAYERLEVEL" val="1_1_1_1"/>
  <p:tag name="KSO_WM_UNIT_VALUE" val="4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7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10"/>
  <p:tag name="KSO_WM_UNIT_ID" val="diagram774_3*l_i*1_10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a"/>
  <p:tag name="KSO_WM_UNIT_INDEX" val="1_4_1"/>
  <p:tag name="KSO_WM_UNIT_ID" val="diagram774_3*l_h_a*1_4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11"/>
  <p:tag name="KSO_WM_UNIT_ID" val="diagram774_3*l_i*1_11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12"/>
  <p:tag name="KSO_WM_UNIT_ID" val="diagram774_3*l_i*1_12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TEMPLATE_THUMBS_INDEX" val="1、9、12、16、19、22"/>
  <p:tag name="KSO_WM_BEAUTIFY_FLAG" val="#wm#"/>
</p:tagLst>
</file>

<file path=ppt/tags/tag30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h_f"/>
  <p:tag name="KSO_WM_UNIT_INDEX" val="1_4_1_1"/>
  <p:tag name="KSO_WM_UNIT_ID" val="diagram774_3*l_h_h_f*1_4_1_1"/>
  <p:tag name="KSO_WM_UNIT_CLEAR" val="1"/>
  <p:tag name="KSO_WM_UNIT_LAYERLEVEL" val="1_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2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h_a"/>
  <p:tag name="KSO_WM_UNIT_INDEX" val="1_4_1_1"/>
  <p:tag name="KSO_WM_UNIT_ID" val="diagram774_3*l_h_h_a*1_4_1_1"/>
  <p:tag name="KSO_WM_UNIT_CLEAR" val="1"/>
  <p:tag name="KSO_WM_UNIT_LAYERLEVEL" val="1_1_1_1"/>
  <p:tag name="KSO_WM_UNIT_VALUE" val="4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8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846_1*i*0"/>
  <p:tag name="KSO_WM_TEMPLATE_CATEGORY" val="custom"/>
  <p:tag name="KSO_WM_TEMPLATE_INDEX" val="20186846"/>
  <p:tag name="KSO_WM_UNIT_INDEX" val="0"/>
</p:tagLst>
</file>

<file path=ppt/tags/tag5.xml><?xml version="1.0" encoding="utf-8"?>
<p:tagLst xmlns:p="http://schemas.openxmlformats.org/presentationml/2006/main">
  <p:tag name="KSO_WM_TEMPLATE_CATEGORY" val="custom"/>
  <p:tag name="KSO_WM_TEMPLATE_INDEX" val="20186846"/>
  <p:tag name="KSO_WM_UNIT_TYPE" val="a"/>
  <p:tag name="KSO_WM_UNIT_INDEX" val="1"/>
  <p:tag name="KSO_WM_UNIT_ID" val="custom20186846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蓝色简洁毕业答辩模板"/>
</p:tagLst>
</file>

<file path=ppt/tags/tag6.xml><?xml version="1.0" encoding="utf-8"?>
<p:tagLst xmlns:p="http://schemas.openxmlformats.org/presentationml/2006/main">
  <p:tag name="KSO_WM_TEMPLATE_CATEGORY" val="custom"/>
  <p:tag name="KSO_WM_TEMPLATE_INDEX" val="20186846"/>
  <p:tag name="KSO_WM_UNIT_TYPE" val="b"/>
  <p:tag name="KSO_WM_UNIT_INDEX" val="1"/>
  <p:tag name="KSO_WM_UNIT_ID" val="custom20186846_1*b*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BLUE CONCISE GRADUATION REPLY TEMPLATE"/>
</p:tagLst>
</file>

<file path=ppt/tags/tag7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SLIDE_ID" val="custom20186846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  <p:tag name="KSO_WM_SLIDE_SUBTYPE" val="pureTxt"/>
</p:tagLst>
</file>

<file path=ppt/tags/tag8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1"/>
  <p:tag name="KSO_WM_UNIT_ID" val="diagram774_3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a"/>
  <p:tag name="KSO_WM_UNIT_INDEX" val="1_1_1"/>
  <p:tag name="KSO_WM_UNIT_ID" val="diagram774_3*l_h_a*1_1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1_自定义设计方案">
  <a:themeElements>
    <a:clrScheme name="自定义 207">
      <a:dk1>
        <a:srgbClr val="000000"/>
      </a:dk1>
      <a:lt1>
        <a:srgbClr val="FFFFFF"/>
      </a:lt1>
      <a:dk2>
        <a:srgbClr val="1CADE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FFFFFF"/>
      </a:accent6>
      <a:hlink>
        <a:srgbClr val="6EAC1C"/>
      </a:hlink>
      <a:folHlink>
        <a:srgbClr val="B26B0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WPS 演示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黑体</vt:lpstr>
      <vt:lpstr>Calibri</vt:lpstr>
      <vt:lpstr>Segoe UI</vt:lpstr>
      <vt:lpstr>1_自定义设计方案</vt:lpstr>
      <vt:lpstr>Spring AOP Introduction</vt:lpstr>
      <vt:lpstr>Agenda</vt:lpstr>
      <vt:lpstr>Definition- Programming paradigm</vt:lpstr>
      <vt:lpstr>Definition-AOP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jerry</cp:lastModifiedBy>
  <cp:revision>13</cp:revision>
  <dcterms:created xsi:type="dcterms:W3CDTF">2018-07-30T02:49:00Z</dcterms:created>
  <dcterms:modified xsi:type="dcterms:W3CDTF">2018-07-30T03:25:50Z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