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1" r:id="rId7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Project Jigsaw</a:t>
            </a:r>
            <a:r>
              <a:rPr lang="zh-CN" altLang="en-US"/>
              <a:t>希望在</a:t>
            </a:r>
            <a:r>
              <a:rPr lang="en-US" altLang="zh-CN"/>
              <a:t>Java8</a:t>
            </a:r>
            <a:r>
              <a:rPr lang="zh-CN" altLang="en-US"/>
              <a:t>中添加模块化系统，但影响太大，没有完成。</a:t>
            </a:r>
            <a:endParaRPr lang="zh-CN" altLang="en-US"/>
          </a:p>
          <a:p>
            <a:r>
              <a:rPr lang="en-US" altLang="zh-CN">
                <a:sym typeface="+mn-ea"/>
              </a:rPr>
              <a:t>Java9</a:t>
            </a:r>
            <a:r>
              <a:rPr lang="zh-CN" altLang="en-US"/>
              <a:t>模块化也推迟了几次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更小的运行时镜像。如：</a:t>
            </a:r>
            <a:r>
              <a:rPr lang="en-US" altLang="zh-CN"/>
              <a:t>Server</a:t>
            </a:r>
            <a:r>
              <a:rPr lang="zh-CN" altLang="en-US"/>
              <a:t>程序不需要</a:t>
            </a:r>
            <a:r>
              <a:rPr lang="en-US" altLang="zh-CN"/>
              <a:t>Swing</a:t>
            </a:r>
            <a:r>
              <a:rPr lang="zh-CN" altLang="en-US"/>
              <a:t>库；随着发展包含的内容肯定越来越多。</a:t>
            </a:r>
            <a:endParaRPr lang="zh-CN" altLang="en-US"/>
          </a:p>
          <a:p>
            <a:r>
              <a:rPr lang="en-US" altLang="zh-CN"/>
              <a:t>3. Java9</a:t>
            </a:r>
            <a:r>
              <a:rPr lang="zh-CN" altLang="en-US"/>
              <a:t>把</a:t>
            </a:r>
            <a:r>
              <a:rPr lang="en-US" altLang="zh-CN"/>
              <a:t>JDK </a:t>
            </a:r>
            <a:r>
              <a:rPr lang="zh-CN" altLang="en-US"/>
              <a:t>模块化，</a:t>
            </a:r>
            <a:r>
              <a:rPr lang="en-US" altLang="zh-CN"/>
              <a:t>Java9</a:t>
            </a:r>
            <a:r>
              <a:rPr lang="zh-CN" altLang="en-US"/>
              <a:t>共有</a:t>
            </a:r>
            <a:r>
              <a:rPr lang="en-US" altLang="zh-CN"/>
              <a:t>94</a:t>
            </a:r>
            <a:r>
              <a:rPr lang="zh-CN" altLang="en-US"/>
              <a:t>个模块组成；通过</a:t>
            </a:r>
            <a:r>
              <a:rPr lang="en-US" altLang="zh-CN"/>
              <a:t>jlink</a:t>
            </a:r>
            <a:r>
              <a:rPr lang="zh-CN" altLang="en-US"/>
              <a:t>工具可创建出每个应用独有的运行时镜像，镜像中只包含应用中真正需要的模块，这样这极大的减少应用的空间</a:t>
            </a:r>
            <a:endParaRPr lang="zh-CN" altLang="en-US"/>
          </a:p>
          <a:p>
            <a:r>
              <a:rPr lang="en-US" altLang="zh-CN"/>
              <a:t>4. Java9</a:t>
            </a:r>
            <a:r>
              <a:rPr lang="zh-CN" altLang="en-US"/>
              <a:t>之前，应用依赖</a:t>
            </a:r>
            <a:r>
              <a:rPr lang="en-US" altLang="zh-CN"/>
              <a:t>classpath,</a:t>
            </a:r>
            <a:r>
              <a:rPr lang="zh-CN" altLang="en-US"/>
              <a:t>把应用本身的</a:t>
            </a:r>
            <a:r>
              <a:rPr lang="en-US" altLang="zh-CN"/>
              <a:t>Jar</a:t>
            </a:r>
            <a:r>
              <a:rPr lang="zh-CN" altLang="en-US"/>
              <a:t>和第三方的</a:t>
            </a:r>
            <a:r>
              <a:rPr lang="en-US" altLang="zh-CN"/>
              <a:t>Jar</a:t>
            </a:r>
            <a:r>
              <a:rPr lang="zh-CN" altLang="en-US"/>
              <a:t>包都放在</a:t>
            </a:r>
            <a:r>
              <a:rPr lang="en-US" altLang="zh-CN"/>
              <a:t>classpath</a:t>
            </a:r>
            <a:r>
              <a:rPr lang="zh-CN" altLang="en-US"/>
              <a:t>上，</a:t>
            </a:r>
            <a:r>
              <a:rPr lang="en-US" altLang="zh-CN"/>
              <a:t>classpath</a:t>
            </a:r>
            <a:r>
              <a:rPr lang="zh-CN" altLang="en-US"/>
              <a:t>是单一的线性空间，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Java 9</a:t>
            </a:r>
            <a:endParaRPr lang="en-US" altLang="zh-CN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Module</a:t>
            </a:r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 JDK</a:t>
            </a:r>
            <a:r>
              <a:rPr lang="zh-CN" altLang="en-US"/>
              <a:t>版本设置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 1 File-Setting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580" y="2413000"/>
            <a:ext cx="9514205" cy="4199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IDEA JDK</a:t>
            </a:r>
            <a:r>
              <a:rPr lang="zh-CN" altLang="en-US">
                <a:sym typeface="+mn-ea"/>
              </a:rPr>
              <a:t>版本设置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Step 2 File-Project Structure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240" y="2374265"/>
            <a:ext cx="7150100" cy="4064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IDEA JDK</a:t>
            </a:r>
            <a:r>
              <a:rPr lang="zh-CN" altLang="en-US">
                <a:sym typeface="+mn-ea"/>
              </a:rPr>
              <a:t>版本设置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 3 File- Project Structure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70" y="2551430"/>
            <a:ext cx="8228330" cy="3237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模块化系统的好处（</a:t>
            </a:r>
            <a:r>
              <a:rPr lang="zh-CN" altLang="en-US">
                <a:solidFill>
                  <a:srgbClr val="FF0000"/>
                </a:solidFill>
              </a:rPr>
              <a:t>待重新理解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可定制</a:t>
            </a:r>
            <a:r>
              <a:rPr lang="en-US" altLang="zh-CN"/>
              <a:t>JRE</a:t>
            </a:r>
            <a:r>
              <a:rPr lang="zh-CN" altLang="en-US"/>
              <a:t>： 更小的运行时镜像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更确定的模块依赖关系，避免</a:t>
            </a:r>
            <a:r>
              <a:rPr lang="en-US" altLang="zh-CN"/>
              <a:t>JAR HELL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与</a:t>
            </a:r>
            <a:r>
              <a:rPr lang="en-US" altLang="zh-CN"/>
              <a:t>OSGi</a:t>
            </a:r>
            <a:r>
              <a:rPr lang="zh-CN" altLang="en-US"/>
              <a:t>的比较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模块一个命名的，自我描述的代码和数据的集合。</a:t>
            </a:r>
            <a:endParaRPr lang="zh-CN" altLang="en-US"/>
          </a:p>
          <a:p>
            <a:r>
              <a:rPr lang="zh-CN" altLang="en-US"/>
              <a:t>模块的代码被组织成多个包，每个包中包含</a:t>
            </a:r>
            <a:r>
              <a:rPr lang="en-US" altLang="zh-CN"/>
              <a:t>Java</a:t>
            </a:r>
            <a:r>
              <a:rPr lang="zh-CN" altLang="en-US"/>
              <a:t>类和接口。</a:t>
            </a:r>
            <a:endParaRPr lang="zh-CN" altLang="en-US"/>
          </a:p>
          <a:p>
            <a:r>
              <a:rPr lang="zh-CN" altLang="en-US"/>
              <a:t>模块的数据则包括资源文件和其他静态信息。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模块声明文件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模块声明文件是一个模块的声明信息</a:t>
            </a:r>
            <a:endParaRPr lang="zh-CN" altLang="en-US"/>
          </a:p>
          <a:p>
            <a:r>
              <a:rPr lang="en-US" altLang="zh-CN"/>
              <a:t>module-info.java </a:t>
            </a:r>
            <a:endParaRPr lang="en-US" altLang="zh-CN"/>
          </a:p>
          <a:p>
            <a:r>
              <a:rPr lang="zh-CN" altLang="en-US"/>
              <a:t>位置在模块根上，编成为</a:t>
            </a:r>
            <a:r>
              <a:rPr lang="en-US" altLang="zh-CN"/>
              <a:t>module-java.class</a:t>
            </a:r>
            <a:endParaRPr lang="en-US" altLang="zh-CN"/>
          </a:p>
          <a:p>
            <a:r>
              <a:rPr lang="zh-CN" altLang="en-US"/>
              <a:t>新的</a:t>
            </a:r>
            <a:r>
              <a:rPr lang="en-US" altLang="zh-CN"/>
              <a:t>keyword: module</a:t>
            </a:r>
            <a:r>
              <a:rPr lang="zh-CN" altLang="en-US"/>
              <a:t>声明一个模块</a:t>
            </a:r>
            <a:endParaRPr lang="zh-CN" altLang="en-US"/>
          </a:p>
          <a:p>
            <a:r>
              <a:rPr lang="zh-CN" altLang="en-US"/>
              <a:t>模块名称的规则：与</a:t>
            </a:r>
            <a:r>
              <a:rPr lang="en-US" altLang="zh-CN"/>
              <a:t>java</a:t>
            </a:r>
            <a:r>
              <a:rPr lang="zh-CN" altLang="en-US"/>
              <a:t>包的命名规则相似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1_Office 主题​​</vt:lpstr>
      <vt:lpstr>PRESENTATIONTEMPLATE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11</cp:revision>
  <dcterms:created xsi:type="dcterms:W3CDTF">2018-09-08T04:32:33Z</dcterms:created>
  <dcterms:modified xsi:type="dcterms:W3CDTF">2018-09-08T09:13:00Z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