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59" r:id="rId7"/>
    <p:sldId id="272" r:id="rId8"/>
    <p:sldId id="273" r:id="rId9"/>
    <p:sldId id="260" r:id="rId10"/>
    <p:sldId id="261" r:id="rId11"/>
    <p:sldId id="257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80D636-CA27-49AD-8EC1-F82608299001}">
          <p14:sldIdLst>
            <p14:sldId id="256"/>
            <p14:sldId id="258"/>
            <p14:sldId id="264"/>
            <p14:sldId id="265"/>
            <p14:sldId id="266"/>
          </p14:sldIdLst>
        </p14:section>
        <p14:section name="Spring Ecosystem " id="{C1CEE273-F1C6-4493-81CA-8946FC4E5B2F}">
          <p14:sldIdLst>
            <p14:sldId id="259"/>
            <p14:sldId id="272"/>
            <p14:sldId id="273"/>
          </p14:sldIdLst>
        </p14:section>
        <p14:section name="Dubbo Ecosystem" id="{D095D556-FDC1-47A7-9A5C-5D21390FAD78}">
          <p14:sldIdLst>
            <p14:sldId id="260"/>
          </p14:sldIdLst>
        </p14:section>
        <p14:section name="分布式系统相关技术" id="{E78E3E76-DB27-4702-938B-6464D369C2F2}">
          <p14:sldIdLst>
            <p14:sldId id="261"/>
            <p14:sldId id="257"/>
          </p14:sldIdLst>
        </p14:section>
        <p14:section name="参考资料" id="{3B981F67-49DF-46ED-A6C0-8BF0ED195FC6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4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Distributed System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Distributed Base Tech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全局一致性</a:t>
            </a:r>
            <a:r>
              <a:rPr lang="en-US" altLang="zh-CN"/>
              <a:t>Hash</a:t>
            </a:r>
          </a:p>
          <a:p>
            <a:endParaRPr lang="en-US" altLang="zh-CN"/>
          </a:p>
          <a:p>
            <a:r>
              <a:rPr lang="zh-CN" altLang="en-US"/>
              <a:t>全局一致性</a:t>
            </a:r>
            <a:r>
              <a:rPr lang="en-US" altLang="zh-CN"/>
              <a:t>ID</a:t>
            </a:r>
          </a:p>
          <a:p>
            <a:endParaRPr lang="en-US" altLang="zh-CN"/>
          </a:p>
          <a:p>
            <a:r>
              <a:rPr lang="zh-CN" altLang="en-US"/>
              <a:t>全局锁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一致性哈希算法原理及其在分布式系统中的应用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https://www.cnblogs.com/AndyAo/p/8228013.html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https://www.cnblogs.com/malcome/articles/5909632.html?from=timeline&amp;isappinstalled=1</a:t>
            </a:r>
          </a:p>
          <a:p>
            <a:r>
              <a:rPr lang="zh-CN" altLang="en-US" dirty="0"/>
              <a:t>分布式架构演变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Spring Ecosystem</a:t>
            </a:r>
          </a:p>
          <a:p>
            <a:endParaRPr lang="en-US" altLang="zh-CN"/>
          </a:p>
          <a:p>
            <a:r>
              <a:rPr lang="en-US" altLang="zh-CN"/>
              <a:t>Dubbo Ecosystem</a:t>
            </a:r>
          </a:p>
          <a:p>
            <a:endParaRPr lang="en-US" altLang="zh-CN"/>
          </a:p>
          <a:p>
            <a:r>
              <a:rPr lang="zh-CN" altLang="en-US"/>
              <a:t>分布式系统相关技术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什么是分布式系统，如何学习分布式系统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http://www.cnblogs.com/xybaby/p/7787034.html</a:t>
            </a:r>
          </a:p>
          <a:p>
            <a:endParaRPr lang="zh-CN" altLang="en-US"/>
          </a:p>
          <a:p>
            <a:r>
              <a:rPr lang="en-US" altLang="zh-CN"/>
              <a:t>CAP</a:t>
            </a:r>
            <a:r>
              <a:rPr lang="zh-CN" altLang="en-US"/>
              <a:t>理论</a:t>
            </a:r>
          </a:p>
          <a:p>
            <a:endParaRPr lang="zh-CN" altLang="en-US"/>
          </a:p>
          <a:p>
            <a:r>
              <a:rPr lang="zh-CN" altLang="en-US"/>
              <a:t>分布式存储</a:t>
            </a:r>
          </a:p>
          <a:p>
            <a:endParaRPr lang="zh-CN" altLang="en-US"/>
          </a:p>
          <a:p>
            <a:r>
              <a:rPr lang="zh-CN" altLang="en-US"/>
              <a:t>分布式事务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分布式系统特征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https://www.cnblogs.com/xybaby/p/8544715.html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089769-20180314132152524-3625312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9" y="116114"/>
            <a:ext cx="10058400" cy="6553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REST</a:t>
            </a:r>
            <a:r>
              <a:rPr lang="zh-CN" altLang="en-US"/>
              <a:t>架构风格的理解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https://www.cnblogs.com/dkblog/archive/2011/04/02/2003299.html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分布式系统架构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730" y="1316355"/>
            <a:ext cx="53086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spring-cloud-architec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035" y="1825625"/>
            <a:ext cx="57886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151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宋体</vt:lpstr>
      <vt:lpstr>Arial</vt:lpstr>
      <vt:lpstr>Calibri Light</vt:lpstr>
      <vt:lpstr>Office 主题</vt:lpstr>
      <vt:lpstr>Distributed System</vt:lpstr>
      <vt:lpstr>Agenda</vt:lpstr>
      <vt:lpstr>什么是分布式系统，如何学习分布式系统</vt:lpstr>
      <vt:lpstr>分布式系统特征</vt:lpstr>
      <vt:lpstr>PowerPoint 演示文稿</vt:lpstr>
      <vt:lpstr>REST架构风格的理解</vt:lpstr>
      <vt:lpstr>PowerPoint 演示文稿</vt:lpstr>
      <vt:lpstr>PowerPoint 演示文稿</vt:lpstr>
      <vt:lpstr>PowerPoint 演示文稿</vt:lpstr>
      <vt:lpstr>Distributed Base Tech</vt:lpstr>
      <vt:lpstr>一致性哈希算法原理及其在分布式系统中的应用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</dc:title>
  <dc:creator>Administrator</dc:creator>
  <cp:lastModifiedBy>111</cp:lastModifiedBy>
  <cp:revision>14</cp:revision>
  <dcterms:created xsi:type="dcterms:W3CDTF">2019-02-05T14:14:00Z</dcterms:created>
  <dcterms:modified xsi:type="dcterms:W3CDTF">2019-02-27T08:35:32Z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