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9" name="PA_椭圆 31"/>
          <p:cNvSpPr/>
          <p:nvPr>
            <p:custDataLst>
              <p:tags r:id="rId4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4" y="2784473"/>
            <a:ext cx="5048885" cy="1910081"/>
          </a:xfrm>
        </p:spPr>
        <p:txBody>
          <a:bodyPr lIns="90000" tIns="46800" rIns="90000" anchor="ctr" anchorCtr="0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74713" y="551543"/>
            <a:ext cx="10440000" cy="561430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 anchorCtr="0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34800"/>
            <a:ext cx="10440000" cy="1368000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6"/>
            <a:ext cx="10515600" cy="1192212"/>
          </a:xfrm>
        </p:spPr>
        <p:txBody>
          <a:bodyPr lIns="90000" tIns="90000" rIns="90000" anchor="t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8853"/>
            <a:ext cx="10515600" cy="1775024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444500"/>
            <a:ext cx="4176000" cy="15103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93525" y="444500"/>
            <a:ext cx="6120000" cy="5722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>
                <a:sym typeface="+mn-lt"/>
              </a:rPr>
              <a:t>Spring Transaction</a:t>
            </a:r>
            <a:endParaRPr lang="en-US" altLang="zh-CN">
              <a:sym typeface="+mn-lt"/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ym typeface="+mn-lt"/>
              </a:rPr>
              <a:t>Lorem ipsum dolor sit </a:t>
            </a:r>
            <a:r>
              <a:rPr lang="en-US" altLang="zh-CN" dirty="0" err="1">
                <a:sym typeface="+mn-lt"/>
              </a:rPr>
              <a:t>amet</a:t>
            </a:r>
            <a:r>
              <a:rPr lang="en-US" altLang="zh-CN" dirty="0">
                <a:sym typeface="+mn-lt"/>
              </a:rPr>
              <a:t>, </a:t>
            </a:r>
            <a:r>
              <a:rPr lang="en-US" altLang="zh-CN" dirty="0" err="1">
                <a:sym typeface="+mn-lt"/>
              </a:rPr>
              <a:t>consectetur</a:t>
            </a:r>
            <a:r>
              <a:rPr lang="en-US" altLang="zh-CN" dirty="0">
                <a:sym typeface="+mn-lt"/>
              </a:rPr>
              <a:t> </a:t>
            </a:r>
            <a:r>
              <a:rPr lang="en-US" altLang="zh-CN" dirty="0" err="1">
                <a:sym typeface="+mn-lt"/>
              </a:rPr>
              <a:t>adipisicing</a:t>
            </a:r>
            <a:r>
              <a:rPr lang="en-US" altLang="zh-CN" dirty="0">
                <a:sym typeface="+mn-lt"/>
              </a:rPr>
              <a:t> </a:t>
            </a:r>
            <a:r>
              <a:rPr lang="en-US" altLang="zh-CN" dirty="0" err="1">
                <a:sym typeface="+mn-lt"/>
              </a:rPr>
              <a:t>elit</a:t>
            </a:r>
            <a:r>
              <a:rPr lang="en-US" altLang="zh-CN" dirty="0">
                <a:sym typeface="+mn-lt"/>
              </a:rPr>
              <a:t>.</a:t>
            </a:r>
            <a:endParaRPr lang="zh-CN" altLang="en-US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代码方式实现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6550" y="1852295"/>
            <a:ext cx="8978900" cy="4319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注解方式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2395" y="2120900"/>
            <a:ext cx="6886575" cy="3781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</a:t>
            </a:r>
            <a:r>
              <a:rPr lang="zh-CN" altLang="en-US"/>
              <a:t>事务机制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事务抽象</a:t>
            </a:r>
            <a:endParaRPr lang="zh-CN" altLang="en-US"/>
          </a:p>
          <a:p>
            <a:r>
              <a:rPr lang="zh-CN" altLang="en-US"/>
              <a:t>事务传播</a:t>
            </a:r>
            <a:endParaRPr lang="zh-CN" altLang="en-US"/>
          </a:p>
          <a:p>
            <a:r>
              <a:rPr lang="zh-CN" altLang="en-US"/>
              <a:t>事务隔离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</a:t>
            </a:r>
            <a:r>
              <a:rPr lang="zh-CN" altLang="en-US"/>
              <a:t>事务管理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提供统一的</a:t>
            </a:r>
            <a:r>
              <a:rPr lang="en-US" altLang="zh-CN"/>
              <a:t>API</a:t>
            </a:r>
            <a:r>
              <a:rPr lang="zh-CN" altLang="en-US"/>
              <a:t>接口支持不同的资源</a:t>
            </a:r>
            <a:endParaRPr lang="zh-CN" altLang="en-US"/>
          </a:p>
          <a:p>
            <a:r>
              <a:rPr lang="zh-CN" altLang="en-US"/>
              <a:t>提供声明式事务管理</a:t>
            </a:r>
            <a:endParaRPr lang="zh-CN" altLang="en-US"/>
          </a:p>
          <a:p>
            <a:r>
              <a:rPr lang="zh-CN" altLang="en-US"/>
              <a:t>与</a:t>
            </a:r>
            <a:r>
              <a:rPr lang="en-US" altLang="zh-CN"/>
              <a:t>Spring</a:t>
            </a:r>
            <a:r>
              <a:rPr lang="zh-CN" altLang="en-US"/>
              <a:t>框架集成</a:t>
            </a:r>
            <a:endParaRPr lang="zh-CN" altLang="en-US"/>
          </a:p>
          <a:p>
            <a:r>
              <a:rPr lang="zh-CN" altLang="en-US"/>
              <a:t>多个资源事务处理，同步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</a:t>
            </a:r>
            <a:r>
              <a:rPr lang="zh-CN" altLang="en-US"/>
              <a:t>事务抽象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PlatformTransactionManager  </a:t>
            </a:r>
            <a:r>
              <a:rPr lang="zh-CN" altLang="en-US"/>
              <a:t>事务管理器</a:t>
            </a:r>
            <a:endParaRPr lang="en-US" altLang="zh-CN"/>
          </a:p>
          <a:p>
            <a:r>
              <a:rPr lang="en-US" altLang="zh-CN"/>
              <a:t>TransactionDefinition                </a:t>
            </a:r>
            <a:r>
              <a:rPr lang="zh-CN" altLang="en-US"/>
              <a:t>属性设置后创建实例</a:t>
            </a:r>
            <a:endParaRPr lang="en-US" altLang="zh-CN"/>
          </a:p>
          <a:p>
            <a:r>
              <a:rPr lang="en-US" altLang="zh-CN"/>
              <a:t>TransactionStatus                    </a:t>
            </a:r>
            <a:r>
              <a:rPr lang="zh-CN" altLang="en-US"/>
              <a:t>事务运行状态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2518410"/>
            <a:ext cx="10440035" cy="29864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</a:t>
            </a:r>
            <a:r>
              <a:rPr lang="zh-CN" altLang="en-US"/>
              <a:t>事务定义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80945" y="2359025"/>
            <a:ext cx="7229475" cy="3305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事务隔离机制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5570" y="2821305"/>
            <a:ext cx="9420225" cy="2381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事务传播机制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5545" y="2335530"/>
            <a:ext cx="9820275" cy="3352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事务状态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2372360"/>
            <a:ext cx="10440035" cy="3279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TEMPLATE_INDEX" val="20184545"/>
  <p:tag name="KSO_WM_TEMPLATE_CATEGORY" val="custom"/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  <p:tag name="KSO_WM_UNIT_TYPE" val="a"/>
  <p:tag name="KSO_WM_UNIT_INDEX" val="1"/>
  <p:tag name="KSO_WM_UNIT_ID" val="custom20184545_1*a*1"/>
  <p:tag name="KSO_WM_UNIT_LAYERLEVEL" val="1"/>
  <p:tag name="KSO_WM_UNIT_VALUE" val="20"/>
  <p:tag name="KSO_WM_UNIT_ISCONTENTSTITLE" val="0"/>
  <p:tag name="KSO_WM_UNIT_HIGHLIGHT" val="0"/>
  <p:tag name="KSO_WM_UNIT_COMPATIBLE" val="0"/>
  <p:tag name="KSO_WM_BEAUTIFY_FLAG" val="#wm#"/>
  <p:tag name="KSO_WM_UNIT_PRESET_TEXT" val="PRESENTATIONTEMPLATE"/>
</p:tagLst>
</file>

<file path=ppt/tags/tag6.xml><?xml version="1.0" encoding="utf-8"?>
<p:tagLst xmlns:p="http://schemas.openxmlformats.org/presentationml/2006/main">
  <p:tag name="KSO_WM_TEMPLATE_CATEGORY" val="custom"/>
  <p:tag name="KSO_WM_TEMPLATE_INDEX" val="20184545"/>
  <p:tag name="KSO_WM_UNIT_TYPE" val="b"/>
  <p:tag name="KSO_WM_UNIT_INDEX" val="1"/>
  <p:tag name="KSO_WM_UNIT_ID" val="custom20184545_1*b*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4"/>
  <p:tag name="KSO_WM_UNIT_PRESET_TEXT_LEN" val="57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ID" val="custom20184545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4545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heme/theme1.xml><?xml version="1.0" encoding="utf-8"?>
<a:theme xmlns:a="http://schemas.openxmlformats.org/drawingml/2006/main" name="1_Office 主题​​">
  <a:themeElements>
    <a:clrScheme name="自定义 14">
      <a:dk1>
        <a:srgbClr val="000000"/>
      </a:dk1>
      <a:lt1>
        <a:srgbClr val="FFFFFF"/>
      </a:lt1>
      <a:dk2>
        <a:srgbClr val="3E4E7C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WPS 演示</Application>
  <PresentationFormat>宽屏</PresentationFormat>
  <Paragraphs>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黑体</vt:lpstr>
      <vt:lpstr>Calibri</vt:lpstr>
      <vt:lpstr>1_Office 主题​​</vt:lpstr>
      <vt:lpstr>Spring Transaction</vt:lpstr>
      <vt:lpstr>Spring 事务机制</vt:lpstr>
      <vt:lpstr>Spring 事务管理</vt:lpstr>
      <vt:lpstr>Spring 事务抽象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jerry</cp:lastModifiedBy>
  <cp:revision>11</cp:revision>
  <dcterms:created xsi:type="dcterms:W3CDTF">2018-10-30T10:51:00Z</dcterms:created>
  <dcterms:modified xsi:type="dcterms:W3CDTF">2018-10-31T19:24:41Z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