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Spring Security </a:t>
            </a:r>
            <a:r>
              <a:rPr lang="zh-CN" altLang="en-US"/>
              <a:t>认证流程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认证处理流程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认证结果如何在多个请求之间共享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获取用户认证信息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 Security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583180"/>
            <a:ext cx="10440035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认证流程的核心类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8980" y="1644015"/>
            <a:ext cx="7833995" cy="4528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12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Century Gothic</vt:lpstr>
      <vt:lpstr>微软雅黑</vt:lpstr>
      <vt:lpstr>黑体</vt:lpstr>
      <vt:lpstr>1_Office 主题​​</vt:lpstr>
      <vt:lpstr>Spring Security</vt:lpstr>
      <vt:lpstr>Spring Security 认证流程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4</cp:revision>
  <dcterms:created xsi:type="dcterms:W3CDTF">2018-08-15T10:05:00Z</dcterms:created>
  <dcterms:modified xsi:type="dcterms:W3CDTF">2018-08-15T10:11:39Z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