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Spring Security </a:t>
            </a:r>
            <a:r>
              <a:rPr lang="zh-CN" altLang="en-US"/>
              <a:t>本质上是一个过滤器链，一般的应用会有十几个过滤器</a:t>
            </a:r>
            <a:endParaRPr lang="zh-CN" altLang="en-US"/>
          </a:p>
          <a:p>
            <a:r>
              <a:rPr lang="en-US" altLang="zh-CN"/>
              <a:t>2. UsernamePasswordAuthenticationFilter</a:t>
            </a:r>
            <a:r>
              <a:rPr lang="zh-CN" altLang="en-US"/>
              <a:t>： 表单登录处理</a:t>
            </a:r>
            <a:endParaRPr lang="zh-CN" altLang="en-US"/>
          </a:p>
          <a:p>
            <a:r>
              <a:rPr lang="en-US" altLang="zh-CN"/>
              <a:t>3. BasicAuthenticationFilter</a:t>
            </a:r>
            <a:r>
              <a:rPr lang="zh-CN" altLang="en-US"/>
              <a:t>： 基本认证处理</a:t>
            </a:r>
            <a:endParaRPr lang="zh-CN" altLang="en-US"/>
          </a:p>
          <a:p>
            <a:r>
              <a:rPr lang="en-US" altLang="zh-CN"/>
              <a:t>4. FilterSecurityIntercepter</a:t>
            </a:r>
            <a:r>
              <a:rPr lang="zh-CN" altLang="en-US"/>
              <a:t>： </a:t>
            </a:r>
            <a:r>
              <a:rPr lang="en-US" altLang="zh-CN"/>
              <a:t>Security</a:t>
            </a:r>
            <a:r>
              <a:rPr lang="zh-CN" altLang="en-US"/>
              <a:t>过滤器链最后一环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若某请求在S</a:t>
            </a:r>
            <a:r>
              <a:rPr lang="en-US" altLang="zh-CN"/>
              <a:t>pring Security</a:t>
            </a:r>
            <a:r>
              <a:rPr lang="zh-CN" altLang="en-US"/>
              <a:t>最后款</a:t>
            </a:r>
            <a:r>
              <a:rPr lang="en-US" altLang="zh-CN"/>
              <a:t>FilterSecurityInterceptor</a:t>
            </a:r>
            <a:r>
              <a:rPr lang="zh-CN" altLang="en-US"/>
              <a:t>被拦截，</a:t>
            </a:r>
            <a:r>
              <a:rPr lang="en-US" altLang="zh-CN"/>
              <a:t>FilterSecurityIntercepter</a:t>
            </a:r>
            <a:r>
              <a:rPr lang="zh-CN" altLang="en-US"/>
              <a:t>将会抛出异常，该异常由</a:t>
            </a:r>
            <a:r>
              <a:rPr lang="en-US" altLang="zh-CN"/>
              <a:t>ExceptionTranslationFilter</a:t>
            </a:r>
            <a:r>
              <a:rPr lang="zh-CN" altLang="en-US"/>
              <a:t>捕获并加一处理，如引导用户至登录界面。</a:t>
            </a:r>
            <a:br>
              <a:rPr lang="zh-CN" altLang="en-US"/>
            </a:br>
            <a:r>
              <a:rPr lang="en-US" altLang="zh-CN"/>
              <a:t>6. ExceptionTranslationFilter</a:t>
            </a:r>
            <a:r>
              <a:rPr lang="zh-CN" altLang="en-US"/>
              <a:t>和</a:t>
            </a:r>
            <a:r>
              <a:rPr lang="en-US" altLang="zh-CN"/>
              <a:t>FilterSecurityIntercepter</a:t>
            </a:r>
            <a:r>
              <a:rPr lang="zh-CN" altLang="en-US"/>
              <a:t>两个过滤器，一定会出现，其他过滤器依据用户配置是否会出现。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4" y="2784473"/>
            <a:ext cx="5048885" cy="191008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551543"/>
            <a:ext cx="10440000" cy="561430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 anchorCtr="0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1368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6"/>
            <a:ext cx="10515600" cy="1192212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8853"/>
            <a:ext cx="10515600" cy="1775024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444500"/>
            <a:ext cx="4176000" cy="15103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444500"/>
            <a:ext cx="6120000" cy="5722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/>
              <a:t>Spring Security</a:t>
            </a:r>
            <a:endParaRPr lang="en-US" altLang="zh-CN"/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/>
              <a:t>PS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RBAC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0230" y="1852295"/>
            <a:ext cx="8510905" cy="4319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Spring Security </a:t>
            </a:r>
            <a:r>
              <a:rPr lang="zh-CN" altLang="en-US"/>
              <a:t>认证流程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/>
              <a:t>认证处理流程</a:t>
            </a:r>
            <a:endParaRPr lang="zh-CN" altLang="en-US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/>
              <a:t>认证结果如何在多个请求之间共享</a:t>
            </a:r>
            <a:endParaRPr lang="zh-CN" altLang="en-US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/>
              <a:t>获取用户认证信息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Spring Security</a:t>
            </a:r>
            <a:r>
              <a:rPr lang="zh-CN" altLang="en-US" dirty="0"/>
              <a:t>基本原理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2583180"/>
            <a:ext cx="10440035" cy="2857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认证流程的核心类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8980" y="1644015"/>
            <a:ext cx="7833995" cy="4528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Security - Remember Me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8075" y="1852295"/>
            <a:ext cx="9975850" cy="4319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154555"/>
            <a:ext cx="10440035" cy="3714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232025"/>
            <a:ext cx="10440035" cy="3559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505" y="1852295"/>
            <a:ext cx="7920355" cy="4319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505" y="1852295"/>
            <a:ext cx="7920355" cy="4319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SLIDE_ID" val="custom20184545_8"/>
  <p:tag name="KSO_WM_SLIDE_TYPE" val="text"/>
  <p:tag name="KSO_WM_SLIDE_SUBTYPE" val="pureTxt"/>
  <p:tag name="KSO_WM_SLIDE_ITEM_CNT" val="1"/>
  <p:tag name="KSO_WM_SLIDE_INDEX" val="8"/>
  <p:tag name="KSO_WM_SLIDE_SIZE" val="822*459"/>
  <p:tag name="KSO_WM_SLIDE_POSITION" val="68*26"/>
  <p:tag name="KSO_WM_TAG_VERSION" val="1.0"/>
  <p:tag name="KSO_WM_BEAUTIFY_FLAG" val="#wm#"/>
  <p:tag name="KSO_WM_TEMPLATE_CATEGORY" val="custom"/>
  <p:tag name="KSO_WM_TEMPLATE_INDEX" val="20184545"/>
  <p:tag name="KSO_WM_SLIDE_LAYOUT" val="a_f"/>
  <p:tag name="KSO_WM_SLIDE_LAYOUT_CNT" val="1_1"/>
</p:tagLst>
</file>

<file path=ppt/tags/tag11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5_8*a*1"/>
  <p:tag name="KSO_WM_UNIT_TYPE" val="a"/>
</p:tagLst>
</file>

<file path=ppt/tags/tag12.xml><?xml version="1.0" encoding="utf-8"?>
<p:tagLst xmlns:p="http://schemas.openxmlformats.org/presentationml/2006/main">
  <p:tag name="KSO_WM_SLIDE_ID" val="custom20184545_8"/>
  <p:tag name="KSO_WM_SLIDE_TYPE" val="text"/>
  <p:tag name="KSO_WM_SLIDE_SUBTYPE" val="pureTxt"/>
  <p:tag name="KSO_WM_SLIDE_ITEM_CNT" val="1"/>
  <p:tag name="KSO_WM_SLIDE_INDEX" val="8"/>
  <p:tag name="KSO_WM_SLIDE_SIZE" val="822*459"/>
  <p:tag name="KSO_WM_SLIDE_POSITION" val="68*26"/>
  <p:tag name="KSO_WM_TAG_VERSION" val="1.0"/>
  <p:tag name="KSO_WM_BEAUTIFY_FLAG" val="#wm#"/>
  <p:tag name="KSO_WM_TEMPLATE_CATEGORY" val="custom"/>
  <p:tag name="KSO_WM_TEMPLATE_INDEX" val="20184545"/>
  <p:tag name="KSO_WM_SLIDE_LAYOUT" val="a_f"/>
  <p:tag name="KSO_WM_SLIDE_LAYOUT_CNT" val="1_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UNIT_PRESET_TEXT" val="PRESENTATIONTEMPLATE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4"/>
  <p:tag name="KSO_WM_UNIT_PRESET_TEXT_LEN" val="57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ID" val="custom20184545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4545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5_8*a*1"/>
  <p:tag name="KSO_WM_UNIT_TYPE" val="a"/>
</p:tagLst>
</file>

<file path=ppt/tags/tag9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45_8*f*1"/>
  <p:tag name="KSO_WM_UNIT_TYPE" val="f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1_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WPS 演示</Application>
  <PresentationFormat>宽屏</PresentationFormat>
  <Paragraphs>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1_Office 主题​​</vt:lpstr>
      <vt:lpstr>Spring Security</vt:lpstr>
      <vt:lpstr>Spring Security 认证流程</vt:lpstr>
      <vt:lpstr>Spring Security基本原理</vt:lpstr>
      <vt:lpstr>认证流程的核心类</vt:lpstr>
      <vt:lpstr>Spring Security - Remember 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jerry</cp:lastModifiedBy>
  <cp:revision>15</cp:revision>
  <dcterms:created xsi:type="dcterms:W3CDTF">2018-08-15T10:05:00Z</dcterms:created>
  <dcterms:modified xsi:type="dcterms:W3CDTF">2018-08-28T14:34:42Z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