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Spring Security</a:t>
            </a:r>
            <a:endParaRPr lang="en-US" altLang="zh-CN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Authorization</a:t>
            </a:r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授权场景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8870" y="1852295"/>
            <a:ext cx="741362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RBAC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2460" y="1852295"/>
            <a:ext cx="838644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RBAC&lt;---&gt; Spring Security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2880" y="1852295"/>
            <a:ext cx="9286240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1_Office 主题​​</vt:lpstr>
      <vt:lpstr>PRESENTATIONTEMPLATE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6</cp:revision>
  <dcterms:created xsi:type="dcterms:W3CDTF">2018-08-30T11:17:38Z</dcterms:created>
  <dcterms:modified xsi:type="dcterms:W3CDTF">2018-08-30T11:52:27Z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