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Spring Security </a:t>
            </a:r>
            <a:r>
              <a:rPr lang="zh-CN" altLang="en-US"/>
              <a:t>本质上是一个过滤器链，一般的应用会有十几个过滤器</a:t>
            </a:r>
            <a:endParaRPr lang="zh-CN" altLang="en-US"/>
          </a:p>
          <a:p>
            <a:r>
              <a:rPr lang="en-US" altLang="zh-CN"/>
              <a:t>2. UsernamePasswordAuthenticationFilter</a:t>
            </a:r>
            <a:r>
              <a:rPr lang="zh-CN" altLang="en-US"/>
              <a:t>： 表单登录处理</a:t>
            </a:r>
            <a:endParaRPr lang="zh-CN" altLang="en-US"/>
          </a:p>
          <a:p>
            <a:r>
              <a:rPr lang="en-US" altLang="zh-CN"/>
              <a:t>3. BasicAuthenticationFilter</a:t>
            </a:r>
            <a:r>
              <a:rPr lang="zh-CN" altLang="en-US"/>
              <a:t>： 基本认证处理</a:t>
            </a:r>
            <a:endParaRPr lang="zh-CN" altLang="en-US"/>
          </a:p>
          <a:p>
            <a:r>
              <a:rPr lang="en-US" altLang="zh-CN"/>
              <a:t>4. FilterSecurityIntercepter</a:t>
            </a:r>
            <a:r>
              <a:rPr lang="zh-CN" altLang="en-US"/>
              <a:t>： </a:t>
            </a:r>
            <a:r>
              <a:rPr lang="en-US" altLang="zh-CN"/>
              <a:t>Security</a:t>
            </a:r>
            <a:r>
              <a:rPr lang="zh-CN" altLang="en-US"/>
              <a:t>过滤器链最后一环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若某请求在S</a:t>
            </a:r>
            <a:r>
              <a:rPr lang="en-US" altLang="zh-CN"/>
              <a:t>pring Security</a:t>
            </a:r>
            <a:r>
              <a:rPr lang="zh-CN" altLang="en-US"/>
              <a:t>最后款</a:t>
            </a:r>
            <a:r>
              <a:rPr lang="en-US" altLang="zh-CN"/>
              <a:t>FilterSecurityInterceptor</a:t>
            </a:r>
            <a:r>
              <a:rPr lang="zh-CN" altLang="en-US"/>
              <a:t>被拦截，</a:t>
            </a:r>
            <a:r>
              <a:rPr lang="en-US" altLang="zh-CN"/>
              <a:t>FilterSecurityIntercepter</a:t>
            </a:r>
            <a:r>
              <a:rPr lang="zh-CN" altLang="en-US"/>
              <a:t>将会抛出异常，该异常由</a:t>
            </a:r>
            <a:r>
              <a:rPr lang="en-US" altLang="zh-CN"/>
              <a:t>ExceptionTranslationFilter</a:t>
            </a:r>
            <a:r>
              <a:rPr lang="zh-CN" altLang="en-US"/>
              <a:t>捕获并加一处理，如引导用户至登录界面。</a:t>
            </a:r>
            <a:br>
              <a:rPr lang="zh-CN" altLang="en-US"/>
            </a:br>
            <a:r>
              <a:rPr lang="en-US" altLang="zh-CN"/>
              <a:t>6. ExceptionTranslationFilter</a:t>
            </a:r>
            <a:r>
              <a:rPr lang="zh-CN" altLang="en-US"/>
              <a:t>和</a:t>
            </a:r>
            <a:r>
              <a:rPr lang="en-US" altLang="zh-CN"/>
              <a:t>FilterSecurityIntercepter</a:t>
            </a:r>
            <a:r>
              <a:rPr lang="zh-CN" altLang="en-US"/>
              <a:t>两个过滤器，一定会出现，其他过滤器依据用户配置是否会出现。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9" name="PA_椭圆 31"/>
          <p:cNvSpPr/>
          <p:nvPr>
            <p:custDataLst>
              <p:tags r:id="rId4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4" y="2784473"/>
            <a:ext cx="5048885" cy="1910081"/>
          </a:xfrm>
        </p:spPr>
        <p:txBody>
          <a:bodyPr lIns="90000" tIns="46800" rIns="90000" anchor="ctr" anchorCtr="0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74713" y="551543"/>
            <a:ext cx="10440000" cy="561430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 anchorCtr="0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34800"/>
            <a:ext cx="10440000" cy="1368000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6"/>
            <a:ext cx="10515600" cy="1192212"/>
          </a:xfrm>
        </p:spPr>
        <p:txBody>
          <a:bodyPr lIns="90000" tIns="90000" rIns="90000" anchor="t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8853"/>
            <a:ext cx="10515600" cy="1775024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444500"/>
            <a:ext cx="4176000" cy="15103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93525" y="444500"/>
            <a:ext cx="6120000" cy="5722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/>
              <a:t>Spring Security</a:t>
            </a:r>
            <a:endParaRPr lang="en-US" altLang="zh-CN"/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/>
              <a:t>PS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Spring Security </a:t>
            </a:r>
            <a:r>
              <a:rPr lang="zh-CN" altLang="en-US"/>
              <a:t>认证流程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/>
              <a:t>认证处理流程</a:t>
            </a:r>
            <a:endParaRPr lang="zh-CN" altLang="en-US"/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/>
              <a:t>认证结果如何在多个请求之间共享</a:t>
            </a:r>
            <a:endParaRPr lang="zh-CN" altLang="en-US"/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/>
              <a:t>获取用户认证信息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/>
              <a:t>Spring Security</a:t>
            </a:r>
            <a:r>
              <a:rPr lang="zh-CN" altLang="en-US" dirty="0"/>
              <a:t>基本原理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2583180"/>
            <a:ext cx="10440035" cy="2857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认证流程的核心类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8980" y="1644015"/>
            <a:ext cx="7833995" cy="45281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SLIDE_ID" val="custom20184545_8"/>
  <p:tag name="KSO_WM_SLIDE_TYPE" val="text"/>
  <p:tag name="KSO_WM_SLIDE_SUBTYPE" val="pureTxt"/>
  <p:tag name="KSO_WM_SLIDE_ITEM_CNT" val="1"/>
  <p:tag name="KSO_WM_SLIDE_INDEX" val="8"/>
  <p:tag name="KSO_WM_SLIDE_SIZE" val="822*459"/>
  <p:tag name="KSO_WM_SLIDE_POSITION" val="68*26"/>
  <p:tag name="KSO_WM_TAG_VERSION" val="1.0"/>
  <p:tag name="KSO_WM_BEAUTIFY_FLAG" val="#wm#"/>
  <p:tag name="KSO_WM_TEMPLATE_CATEGORY" val="custom"/>
  <p:tag name="KSO_WM_TEMPLATE_INDEX" val="20184545"/>
  <p:tag name="KSO_WM_SLIDE_LAYOUT" val="a_f"/>
  <p:tag name="KSO_WM_SLIDE_LAYOUT_CNT" val="1_1"/>
</p:tagLst>
</file>

<file path=ppt/tags/tag11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5_8*a*1"/>
  <p:tag name="KSO_WM_UNIT_TYPE" val="a"/>
</p:tagLst>
</file>

<file path=ppt/tags/tag12.xml><?xml version="1.0" encoding="utf-8"?>
<p:tagLst xmlns:p="http://schemas.openxmlformats.org/presentationml/2006/main">
  <p:tag name="KSO_WM_SLIDE_ID" val="custom20184545_8"/>
  <p:tag name="KSO_WM_SLIDE_TYPE" val="text"/>
  <p:tag name="KSO_WM_SLIDE_SUBTYPE" val="pureTxt"/>
  <p:tag name="KSO_WM_SLIDE_ITEM_CNT" val="1"/>
  <p:tag name="KSO_WM_SLIDE_INDEX" val="8"/>
  <p:tag name="KSO_WM_SLIDE_SIZE" val="822*459"/>
  <p:tag name="KSO_WM_SLIDE_POSITION" val="68*26"/>
  <p:tag name="KSO_WM_TAG_VERSION" val="1.0"/>
  <p:tag name="KSO_WM_BEAUTIFY_FLAG" val="#wm#"/>
  <p:tag name="KSO_WM_TEMPLATE_CATEGORY" val="custom"/>
  <p:tag name="KSO_WM_TEMPLATE_INDEX" val="20184545"/>
  <p:tag name="KSO_WM_SLIDE_LAYOUT" val="a_f"/>
  <p:tag name="KSO_WM_SLIDE_LAYOUT_CNT" val="1_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TEMPLATE_INDEX" val="20184545"/>
  <p:tag name="KSO_WM_TEMPLATE_CATEGORY" val="custom"/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  <p:tag name="KSO_WM_UNIT_TYPE" val="a"/>
  <p:tag name="KSO_WM_UNIT_INDEX" val="1"/>
  <p:tag name="KSO_WM_UNIT_ID" val="custom20184545_1*a*1"/>
  <p:tag name="KSO_WM_UNIT_LAYERLEVEL" val="1"/>
  <p:tag name="KSO_WM_UNIT_VALUE" val="20"/>
  <p:tag name="KSO_WM_UNIT_ISCONTENTSTITLE" val="0"/>
  <p:tag name="KSO_WM_UNIT_HIGHLIGHT" val="0"/>
  <p:tag name="KSO_WM_UNIT_COMPATIBLE" val="0"/>
  <p:tag name="KSO_WM_BEAUTIFY_FLAG" val="#wm#"/>
  <p:tag name="KSO_WM_UNIT_PRESET_TEXT" val="PRESENTATIONTEMPLATE"/>
</p:tagLst>
</file>

<file path=ppt/tags/tag6.xml><?xml version="1.0" encoding="utf-8"?>
<p:tagLst xmlns:p="http://schemas.openxmlformats.org/presentationml/2006/main">
  <p:tag name="KSO_WM_TEMPLATE_CATEGORY" val="custom"/>
  <p:tag name="KSO_WM_TEMPLATE_INDEX" val="20184545"/>
  <p:tag name="KSO_WM_UNIT_TYPE" val="b"/>
  <p:tag name="KSO_WM_UNIT_INDEX" val="1"/>
  <p:tag name="KSO_WM_UNIT_ID" val="custom20184545_1*b*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4"/>
  <p:tag name="KSO_WM_UNIT_PRESET_TEXT_LEN" val="57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ID" val="custom20184545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4545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5_8*a*1"/>
  <p:tag name="KSO_WM_UNIT_TYPE" val="a"/>
</p:tagLst>
</file>

<file path=ppt/tags/tag9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45_8*f*1"/>
  <p:tag name="KSO_WM_UNIT_TYPE" val="f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1_Office 主题​​">
  <a:themeElements>
    <a:clrScheme name="自定义 14">
      <a:dk1>
        <a:srgbClr val="000000"/>
      </a:dk1>
      <a:lt1>
        <a:srgbClr val="FFFFFF"/>
      </a:lt1>
      <a:dk2>
        <a:srgbClr val="3E4E7C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黑体</vt:lpstr>
      <vt:lpstr>Calibri</vt:lpstr>
      <vt:lpstr>1_Office 主题​​</vt:lpstr>
      <vt:lpstr>Spring Security</vt:lpstr>
      <vt:lpstr>Spring Security 认证流程</vt:lpstr>
      <vt:lpstr>Spring Security基本原理</vt:lpstr>
      <vt:lpstr>认证流程的核心类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jerry</cp:lastModifiedBy>
  <cp:revision>8</cp:revision>
  <dcterms:created xsi:type="dcterms:W3CDTF">2018-08-15T10:05:00Z</dcterms:created>
  <dcterms:modified xsi:type="dcterms:W3CDTF">2018-08-18T15:21:25Z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