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Spring Security</a:t>
            </a:r>
            <a:endParaRPr lang="en-US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Remember Me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基本原理</a:t>
            </a:r>
            <a:endParaRPr lang="zh-CN" altLang="en-US"/>
          </a:p>
          <a:p>
            <a:r>
              <a:rPr lang="zh-CN" altLang="en-US"/>
              <a:t>具体实现 </a:t>
            </a:r>
            <a:endParaRPr lang="zh-CN" altLang="en-US"/>
          </a:p>
          <a:p>
            <a:r>
              <a:rPr lang="en-US" altLang="zh-CN"/>
              <a:t>remember me</a:t>
            </a:r>
            <a:r>
              <a:rPr lang="zh-CN" altLang="en-US"/>
              <a:t>功能</a:t>
            </a:r>
            <a:r>
              <a:rPr lang="en-US" altLang="zh-CN"/>
              <a:t>Spring Security</a:t>
            </a:r>
            <a:r>
              <a:rPr lang="zh-CN" altLang="en-US"/>
              <a:t>源码解析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073910"/>
            <a:ext cx="10440035" cy="3875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527935"/>
            <a:ext cx="10440035" cy="2967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源码解析</a:t>
            </a:r>
            <a:r>
              <a:rPr lang="en-US" altLang="zh-CN"/>
              <a:t>-- </a:t>
            </a:r>
            <a:r>
              <a:rPr lang="zh-CN" altLang="en-US"/>
              <a:t>第一次登录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UsernamePasswordAuthenticationFilter</a:t>
            </a:r>
            <a:endParaRPr lang="zh-CN" altLang="en-US"/>
          </a:p>
          <a:p>
            <a:pPr lvl="1"/>
            <a:r>
              <a:rPr lang="zh-CN" altLang="en-US"/>
              <a:t>attemptAuthentication（</a:t>
            </a:r>
            <a:r>
              <a:rPr lang="en-US" altLang="zh-CN"/>
              <a:t>..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AbstractAuthenticationProcessingFilter</a:t>
            </a:r>
            <a:endParaRPr lang="zh-CN" altLang="en-US"/>
          </a:p>
          <a:p>
            <a:pPr lvl="1"/>
            <a:r>
              <a:rPr lang="zh-CN" altLang="en-US"/>
              <a:t>successfulAuthentication</a:t>
            </a:r>
            <a:r>
              <a:rPr lang="en-US" altLang="zh-CN"/>
              <a:t>(..)  L318</a:t>
            </a:r>
            <a:endParaRPr lang="en-US" altLang="zh-CN"/>
          </a:p>
          <a:p>
            <a:pPr lvl="0"/>
            <a:r>
              <a:rPr lang="en-US" altLang="zh-CN"/>
              <a:t>PersistentTokenBasedRememberMeServices</a:t>
            </a:r>
            <a:endParaRPr lang="en-US" altLang="zh-CN"/>
          </a:p>
          <a:p>
            <a:pPr lvl="1"/>
            <a:r>
              <a:rPr lang="en-US" altLang="zh-CN"/>
              <a:t>onLoginSuccess(..)	L143</a:t>
            </a:r>
            <a:endParaRPr lang="en-US" altLang="zh-CN"/>
          </a:p>
          <a:p>
            <a:pPr lvl="2"/>
            <a:r>
              <a:rPr lang="en-US" altLang="zh-CN"/>
              <a:t>tokenRepository.createNewToken(persistentToken);</a:t>
            </a:r>
            <a:endParaRPr lang="en-US" altLang="zh-CN"/>
          </a:p>
          <a:p>
            <a:pPr lvl="2"/>
            <a:r>
              <a:rPr lang="en-US" altLang="zh-CN"/>
              <a:t>addCookie(persistentToken, request, response);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源码解析</a:t>
            </a:r>
            <a:r>
              <a:rPr lang="en-US" altLang="zh-CN"/>
              <a:t>-- </a:t>
            </a:r>
            <a:r>
              <a:rPr lang="zh-CN" altLang="en-US"/>
              <a:t>第二次登录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RememberMeAuthenticationFilter</a:t>
            </a:r>
            <a:endParaRPr lang="en-US" altLang="zh-CN"/>
          </a:p>
          <a:p>
            <a:pPr lvl="1"/>
            <a:r>
              <a:rPr lang="en-US" altLang="zh-CN"/>
              <a:t>doFilter</a:t>
            </a:r>
            <a:r>
              <a:rPr lang="zh-CN" altLang="en-US"/>
              <a:t>（</a:t>
            </a:r>
            <a:r>
              <a:rPr lang="en-US" altLang="zh-CN"/>
              <a:t>..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先判断是否已认证</a:t>
            </a:r>
            <a:endParaRPr lang="zh-CN" altLang="en-US"/>
          </a:p>
          <a:p>
            <a:pPr lvl="2"/>
            <a:r>
              <a:rPr lang="zh-CN" altLang="en-US"/>
              <a:t>rememberMeServices.autoLogin(request,response);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PersistentTokenBasedRememberMeServices</a:t>
            </a:r>
            <a:endParaRPr lang="zh-CN" altLang="en-US"/>
          </a:p>
          <a:p>
            <a:pPr lvl="1"/>
            <a:r>
              <a:rPr lang="zh-CN" altLang="en-US"/>
              <a:t>processAutoLoginCookie</a:t>
            </a:r>
            <a:endParaRPr lang="zh-CN" altLang="en-US"/>
          </a:p>
          <a:p>
            <a:pPr lvl="2"/>
            <a:r>
              <a:rPr lang="zh-CN" altLang="en-US"/>
              <a:t>tokenRepository.getTokenForSeries(presentedSeries);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RememberMeAuthenticationFilter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SecurityContextHolder.getContext().setAuthentication(rememberMeAuth);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主题​​</vt:lpstr>
      <vt:lpstr>PRESENTATIONTEMPLATE</vt:lpstr>
      <vt:lpstr>PowerPoint 演示文稿</vt:lpstr>
      <vt:lpstr>PowerPoint 演示文稿</vt:lpstr>
      <vt:lpstr>PowerPoint 演示文稿</vt:lpstr>
      <vt:lpstr>PowerPoint 演示文稿</vt:lpstr>
      <vt:lpstr>源码解析-- 第一次登录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13</cp:revision>
  <dcterms:created xsi:type="dcterms:W3CDTF">2018-08-30T10:17:50Z</dcterms:created>
  <dcterms:modified xsi:type="dcterms:W3CDTF">2018-08-30T11:15:34Z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