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Spring Security </a:t>
            </a:r>
            <a:r>
              <a:rPr lang="zh-CN" altLang="en-US"/>
              <a:t>本质上是一个过滤器链，一般的应用会有十几个过滤器</a:t>
            </a:r>
            <a:endParaRPr lang="zh-CN" altLang="en-US"/>
          </a:p>
          <a:p>
            <a:r>
              <a:rPr lang="en-US" altLang="zh-CN"/>
              <a:t>2. UsernamePasswordAuthenticationFilter</a:t>
            </a:r>
            <a:r>
              <a:rPr lang="zh-CN" altLang="en-US"/>
              <a:t>： 表单登录处理</a:t>
            </a:r>
            <a:endParaRPr lang="zh-CN" altLang="en-US"/>
          </a:p>
          <a:p>
            <a:r>
              <a:rPr lang="en-US" altLang="zh-CN"/>
              <a:t>3. BasicAuthenticationFilter</a:t>
            </a:r>
            <a:r>
              <a:rPr lang="zh-CN" altLang="en-US"/>
              <a:t>： 基本认证处理</a:t>
            </a:r>
            <a:endParaRPr lang="zh-CN" altLang="en-US"/>
          </a:p>
          <a:p>
            <a:r>
              <a:rPr lang="en-US" altLang="zh-CN"/>
              <a:t>4. FilterSecurityIntercepter</a:t>
            </a:r>
            <a:r>
              <a:rPr lang="zh-CN" altLang="en-US"/>
              <a:t>： </a:t>
            </a:r>
            <a:r>
              <a:rPr lang="en-US" altLang="zh-CN"/>
              <a:t>Security</a:t>
            </a:r>
            <a:r>
              <a:rPr lang="zh-CN" altLang="en-US"/>
              <a:t>过滤器链最后一环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若某请求在S</a:t>
            </a:r>
            <a:r>
              <a:rPr lang="en-US" altLang="zh-CN"/>
              <a:t>pring Security</a:t>
            </a:r>
            <a:r>
              <a:rPr lang="zh-CN" altLang="en-US"/>
              <a:t>最后款</a:t>
            </a:r>
            <a:r>
              <a:rPr lang="en-US" altLang="zh-CN"/>
              <a:t>FilterSecurityInterceptor</a:t>
            </a:r>
            <a:r>
              <a:rPr lang="zh-CN" altLang="en-US"/>
              <a:t>被拦截，</a:t>
            </a:r>
            <a:r>
              <a:rPr lang="en-US" altLang="zh-CN"/>
              <a:t>FilterSecurityIntercepter</a:t>
            </a:r>
            <a:r>
              <a:rPr lang="zh-CN" altLang="en-US"/>
              <a:t>将会抛出异常，该异常由</a:t>
            </a:r>
            <a:r>
              <a:rPr lang="en-US" altLang="zh-CN"/>
              <a:t>ExceptionTranslationFilter</a:t>
            </a:r>
            <a:r>
              <a:rPr lang="zh-CN" altLang="en-US"/>
              <a:t>捕获并加一处理，如引导用户至登录界面。</a:t>
            </a:r>
            <a:br>
              <a:rPr lang="zh-CN" altLang="en-US"/>
            </a:br>
            <a:r>
              <a:rPr lang="en-US" altLang="zh-CN"/>
              <a:t>6. ExceptionTranslationFilter</a:t>
            </a:r>
            <a:r>
              <a:rPr lang="zh-CN" altLang="en-US"/>
              <a:t>和</a:t>
            </a:r>
            <a:r>
              <a:rPr lang="en-US" altLang="zh-CN"/>
              <a:t>FilterSecurityIntercepter</a:t>
            </a:r>
            <a:r>
              <a:rPr lang="zh-CN" altLang="en-US"/>
              <a:t>两个过滤器，一定会出现，其他过滤器依据用户配置是否会出现。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FilterSecurityInterceptor</a:t>
            </a:r>
            <a:r>
              <a:rPr lang="zh-CN" altLang="en-US"/>
              <a:t>：是</a:t>
            </a:r>
            <a:r>
              <a:rPr lang="en-US" altLang="zh-CN"/>
              <a:t>Authorization</a:t>
            </a:r>
            <a:r>
              <a:rPr lang="zh-CN" altLang="en-US"/>
              <a:t>的主入口，它叫</a:t>
            </a:r>
            <a:r>
              <a:rPr lang="en-US" altLang="zh-CN"/>
              <a:t>Interceptor</a:t>
            </a:r>
            <a:r>
              <a:rPr lang="zh-CN" altLang="en-US"/>
              <a:t>实际上是一个</a:t>
            </a:r>
            <a:r>
              <a:rPr lang="en-US" altLang="zh-CN"/>
              <a:t>Filter</a:t>
            </a:r>
            <a:endParaRPr lang="zh-CN" altLang="en-US"/>
          </a:p>
          <a:p>
            <a:r>
              <a:rPr lang="en-US" altLang="zh-CN"/>
              <a:t>AccessDecisionManager</a:t>
            </a:r>
            <a:r>
              <a:rPr lang="zh-CN" altLang="en-US"/>
              <a:t>：管理着一组</a:t>
            </a:r>
            <a:r>
              <a:rPr lang="en-US" altLang="zh-CN"/>
              <a:t>AccessDecisionVoter</a:t>
            </a:r>
            <a:r>
              <a:rPr lang="zh-CN" altLang="en-US"/>
              <a:t>，</a:t>
            </a:r>
            <a:r>
              <a:rPr lang="en-US" altLang="zh-CN"/>
              <a:t>SpringSecurity3</a:t>
            </a:r>
            <a:r>
              <a:rPr lang="zh-CN" altLang="en-US"/>
              <a:t>之前是一组</a:t>
            </a:r>
            <a:r>
              <a:rPr lang="en-US" altLang="zh-CN"/>
              <a:t>Voter</a:t>
            </a:r>
            <a:r>
              <a:rPr lang="zh-CN" altLang="en-US"/>
              <a:t>，</a:t>
            </a:r>
            <a:r>
              <a:rPr lang="en-US" altLang="zh-CN"/>
              <a:t>SpringSecurity3</a:t>
            </a:r>
            <a:r>
              <a:rPr lang="zh-CN" altLang="en-US"/>
              <a:t>后</a:t>
            </a:r>
            <a:r>
              <a:rPr lang="en-US" altLang="zh-CN"/>
              <a:t>Web</a:t>
            </a:r>
            <a:r>
              <a:rPr lang="zh-CN" altLang="en-US"/>
              <a:t>环境下</a:t>
            </a:r>
            <a:r>
              <a:rPr lang="zh-CN" altLang="en-US"/>
              <a:t>只有一个</a:t>
            </a:r>
            <a:r>
              <a:rPr lang="en-US" altLang="zh-CN"/>
              <a:t>WebExcpressionVoter</a:t>
            </a:r>
            <a:endParaRPr lang="en-US" altLang="zh-CN"/>
          </a:p>
          <a:p>
            <a:r>
              <a:rPr lang="en-US" altLang="zh-CN"/>
              <a:t>AccessDecisionVoter</a:t>
            </a:r>
            <a:r>
              <a:rPr lang="zh-CN" altLang="en-US"/>
              <a:t>：是否有权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https://docs.spring.io/spring-security/site/docs/5.1.12.RELEASE/reference/htmlsingle/#el-common-built-in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RBAC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0230" y="1852295"/>
            <a:ext cx="851090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Authorization Architecture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1155" y="1825625"/>
            <a:ext cx="8948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Expression-Based Access Control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835" y="1816735"/>
            <a:ext cx="8736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Spring Security </a:t>
            </a:r>
            <a:r>
              <a:rPr lang="zh-CN" altLang="en-US"/>
              <a:t>认证流程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认证处理流程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认证结果如何在多个请求之间共享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获取用户认证信息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 Security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583180"/>
            <a:ext cx="10440035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认证流程的核心类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8980" y="1644015"/>
            <a:ext cx="7833995" cy="4528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Security - Remember 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075" y="1852295"/>
            <a:ext cx="9975850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154555"/>
            <a:ext cx="10440035" cy="3714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232025"/>
            <a:ext cx="10440035" cy="3559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852295"/>
            <a:ext cx="792035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852295"/>
            <a:ext cx="792035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12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宽屏</PresentationFormat>
  <Paragraphs>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主题​​</vt:lpstr>
      <vt:lpstr>Spring Security</vt:lpstr>
      <vt:lpstr>Spring Security 认证流程</vt:lpstr>
      <vt:lpstr>Spring Security基本原理</vt:lpstr>
      <vt:lpstr>认证流程的核心类</vt:lpstr>
      <vt:lpstr>Spring Security - Remember Me</vt:lpstr>
      <vt:lpstr>PowerPoint 演示文稿</vt:lpstr>
      <vt:lpstr>PowerPoint 演示文稿</vt:lpstr>
      <vt:lpstr>PowerPoint 演示文稿</vt:lpstr>
      <vt:lpstr>PowerPoint 演示文稿</vt:lpstr>
      <vt:lpstr>RBAC</vt:lpstr>
      <vt:lpstr>Authorization Architecture</vt:lpstr>
      <vt:lpstr>Expression-Based Access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17</cp:revision>
  <dcterms:created xsi:type="dcterms:W3CDTF">2018-08-15T10:05:00Z</dcterms:created>
  <dcterms:modified xsi:type="dcterms:W3CDTF">2020-08-17T15:29:07Z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