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Clusted Session Management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</a:t>
            </a:r>
            <a:r>
              <a:rPr lang="en-US" altLang="zh-CN"/>
              <a:t>Session</a:t>
            </a:r>
            <a:r>
              <a:rPr lang="zh-CN" altLang="en-US"/>
              <a:t>处理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690" y="1825625"/>
            <a:ext cx="9531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Session</a:t>
            </a:r>
            <a:r>
              <a:rPr lang="zh-CN" altLang="en-US"/>
              <a:t>支持的存储类型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package org.springframework.boot.autoconfigure.session;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9535" y="2153920"/>
            <a:ext cx="2651125" cy="4465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3</cp:revision>
  <dcterms:created xsi:type="dcterms:W3CDTF">2018-09-02T07:43:49Z</dcterms:created>
  <dcterms:modified xsi:type="dcterms:W3CDTF">2018-09-02T13:24:37Z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