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授权码模式是流程最完善，功能最齐全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Spring Social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OAuth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OAuth Introduction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7830" y="1825625"/>
            <a:ext cx="88150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OAuth</a:t>
            </a:r>
            <a:r>
              <a:rPr lang="zh-CN" altLang="en-US"/>
              <a:t>协议的四种授权模式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5715" y="2072005"/>
            <a:ext cx="96393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授权码模式流程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8625" y="1825625"/>
            <a:ext cx="87934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基本原理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0260" y="1825625"/>
            <a:ext cx="80302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0690" y="1825625"/>
            <a:ext cx="876998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演示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jerry</cp:lastModifiedBy>
  <cp:revision>8</cp:revision>
  <dcterms:created xsi:type="dcterms:W3CDTF">2018-09-02T00:47:16Z</dcterms:created>
  <dcterms:modified xsi:type="dcterms:W3CDTF">2018-09-02T01:08:30Z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