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5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https://v.youku.com/v_show/id_XMjc0NTE4NDA4OA==.html?spm=a2h0k.11417342.soresults.dtitle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9" y="1374414"/>
            <a:ext cx="1066800" cy="1333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8278" y="499182"/>
            <a:ext cx="4029075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4811" y="2172949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222">
            <a:off x="3887438" y="1327306"/>
            <a:ext cx="1066800" cy="133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11.xml"/><Relationship Id="rId7" Type="http://schemas.openxmlformats.org/officeDocument/2006/relationships/image" Target="../media/image9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7.xml"/><Relationship Id="rId20" Type="http://schemas.openxmlformats.org/officeDocument/2006/relationships/themeOverride" Target="../theme/themeOverride1.xml"/><Relationship Id="rId2" Type="http://schemas.openxmlformats.org/officeDocument/2006/relationships/image" Target="../media/image8.jpeg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 rot="16200000">
            <a:off x="5518241" y="1403804"/>
            <a:ext cx="953338" cy="3594074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Spring Security</a:t>
            </a:r>
            <a:endParaRPr lang="en-US" altLang="zh-CN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0939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8329815" y="1313542"/>
            <a:ext cx="900056" cy="1132120"/>
          </a:xfrm>
          <a:prstGeom prst="rect">
            <a:avLst/>
          </a:prstGeom>
          <a:effectLst/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990522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90335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3760730">
            <a:off x="186681" y="804327"/>
            <a:ext cx="4032071" cy="37364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236984" y="-1"/>
            <a:ext cx="1157878" cy="596697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488204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62487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314414" y="1368884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9983964" y="1354369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肆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035466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6779675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8469211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10158747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1163160" y="589280"/>
            <a:ext cx="1292662" cy="4755831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目  录</a:t>
            </a:r>
            <a:endParaRPr lang="zh-CN" altLang="en-US" sz="7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2575" y="905510"/>
            <a:ext cx="6598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 Security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URL</a:t>
            </a:r>
            <a:r>
              <a:rPr lang="zh-CN" altLang="en-US"/>
              <a:t>做认证</a:t>
            </a:r>
            <a:endParaRPr lang="zh-CN" altLang="en-US"/>
          </a:p>
          <a:p>
            <a:r>
              <a:rPr lang="zh-CN" altLang="en-US"/>
              <a:t>基于方法做认证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80255" y="3208020"/>
            <a:ext cx="3514090" cy="64643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WebApplication Security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4755" y="800735"/>
            <a:ext cx="105263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Spring Security’s web infrastructure is based entirely on standard servlet filters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t has no strong links to any particular web technology.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Security maintains a filter chain internally where each of the filters has a particular responsibility and filters are added or removed from the configuration depending on which services are required.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When using servlet filters, you obviously need to declare them in your web.xml, or they will be ignored</a:t>
            </a:r>
            <a:endParaRPr lang="zh-CN" altLang="en-US"/>
          </a:p>
          <a:p>
            <a:r>
              <a:rPr lang="zh-CN" altLang="en-US"/>
              <a:t>by the servlet container. In Spring Security, the filter classes are also Spring beans defined in the</a:t>
            </a:r>
            <a:endParaRPr lang="zh-CN" altLang="en-US"/>
          </a:p>
          <a:p>
            <a:r>
              <a:rPr lang="zh-CN" altLang="en-US"/>
              <a:t>application context and thus able to take advantage of Spring’s rich dependency-injection facilities and lifecycle interfaces. </a:t>
            </a:r>
            <a:endParaRPr lang="zh-CN" altLang="en-US"/>
          </a:p>
          <a:p>
            <a:r>
              <a:rPr lang="zh-CN" altLang="en-US"/>
              <a:t>Spring’s DelegatingFilterProxy provides the link between web.xml and the</a:t>
            </a:r>
            <a:endParaRPr lang="zh-CN" altLang="en-US"/>
          </a:p>
          <a:p>
            <a:r>
              <a:rPr lang="zh-CN" altLang="en-US"/>
              <a:t>application context.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050" y="1452880"/>
            <a:ext cx="9495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Springboot </a:t>
            </a:r>
            <a:r>
              <a:rPr lang="zh-CN" altLang="en-US"/>
              <a:t>中的</a:t>
            </a:r>
            <a:r>
              <a:rPr lang="en-US" altLang="zh-CN"/>
              <a:t>web.xml</a:t>
            </a:r>
            <a:endParaRPr lang="zh-CN" altLang="en-US"/>
          </a:p>
          <a:p>
            <a:r>
              <a:rPr lang="zh-CN" altLang="en-US"/>
              <a:t>https://blog.csdn.net/wang11234ilike/article/details/60575239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https://blog.csdn.net/J3oker/article/details/52556008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4"/>
  <p:tag name="KSO_WM_TEMPLATE_CATEGORY" val="custom"/>
  <p:tag name="KSO_WM_TEMPLATE_INDEX" val="20189055"/>
  <p:tag name="KSO_WM_UNIT_INDEX" val="4"/>
  <p:tag name="KSO_WM_UNIT_USESOURCEFORMAT_APPLY" val="1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5"/>
  <p:tag name="KSO_WM_TEMPLATE_CATEGORY" val="custom"/>
  <p:tag name="KSO_WM_TEMPLATE_INDEX" val="20189055"/>
  <p:tag name="KSO_WM_UNIT_INDEX" val="5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55_6*l_h_i*1_1_2"/>
  <p:tag name="KSO_WM_UNIT_TEXT_FILL_FORE_SCHEMECOLOR_INDEX" val="1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55_6*l_h_i*1_2_2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55_6*l_h_i*1_3_2"/>
  <p:tag name="KSO_WM_UNIT_TEXT_FILL_FORE_SCHEMECOLOR_INDEX" val="1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4_2"/>
  <p:tag name="KSO_WM_UNIT_LAYERLEVEL" val="1_1_1"/>
  <p:tag name="KSO_WM_BEAUTIFY_FLAG" val="#wm#"/>
  <p:tag name="KSO_WM_TAG_VERSION" val="1.0"/>
  <p:tag name="KSO_WM_DIAGRAM_GROUP_CODE" val="l1-1"/>
  <p:tag name="KSO_WM_UNIT_ID" val="custom20189055_6*l_h_i*1_4_2"/>
  <p:tag name="KSO_WM_UNIT_TEXT_FILL_FORE_SCHEMECOLOR_INDEX" val="1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1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2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3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4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2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55_6*a*1"/>
  <p:tag name="KSO_WM_UNIT_PRESET_TEXT" val="目  录"/>
  <p:tag name="KSO_WM_UNIT_TEXT_FILL_FORE_SCHEMECOLOR_INDEX" val="1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16_6"/>
  <p:tag name="KSO_WM_TEMPLATE_CATEGORY" val="custom"/>
  <p:tag name="KSO_WM_TEMPLATE_INDEX" val="20189055"/>
  <p:tag name="KSO_WM_SLIDE_ID" val="custom20189055_6"/>
  <p:tag name="KSO_WM_SLIDE_INDEX" val="6"/>
  <p:tag name="KSO_WM_DIAGRAM_GROUP_CODE" val="l1-1"/>
  <p:tag name="KSO_WM_TEMPLATE_SUBCATEGORY" val="combine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23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24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5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9055"/>
  <p:tag name="KSO_WM_SLIDE_ID" val="custom20189055_7"/>
  <p:tag name="KSO_WM_SLIDE_INDEX" val="7"/>
  <p:tag name="KSO_WM_TEMPLATE_SUBCATEGORY" val="combine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28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4*a*1"/>
  <p:tag name="KSO_WM_UNIT_PRESET_TEXT" val="谢谢欣赏"/>
</p:tagLst>
</file>

<file path=ppt/tags/tag29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16_14"/>
  <p:tag name="KSO_WM_TEMPLATE_CATEGORY" val="custom"/>
  <p:tag name="KSO_WM_TEMPLATE_INDEX" val="20189055"/>
  <p:tag name="KSO_WM_SLIDE_ID" val="custom20189055_14"/>
  <p:tag name="KSO_WM_SLIDE_INDEX" val="14"/>
  <p:tag name="KSO_WM_TEMPLATE_SUBCATEGORY" val="combine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BEAUTIFY_FLAG" val="#wm#"/>
  <p:tag name="KSO_WM_COMBINE_RELATE_SLIDE_ID" val="background20185116_1"/>
  <p:tag name="KSO_WM_TEMPLATE_CATEGORY" val="custom"/>
  <p:tag name="KSO_WM_TEMPLATE_INDEX" val="20189055"/>
  <p:tag name="KSO_WM_TEMPLATE_SUBCATEGORY" val="combine"/>
  <p:tag name="KSO_WM_TEMPLATE_THUMBS_INDEX" val="1、5、6、7、8、9、10、13、14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5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55_6*l_h_i*1_2_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55_6*l_h_i*1_3_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9055_6*l_h_i*1_4_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55_6*l_h_i*1_1_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F8E7C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楷体</vt:lpstr>
      <vt:lpstr>Calibri</vt:lpstr>
      <vt:lpstr>Office 主题</vt:lpstr>
      <vt:lpstr>Spring Security</vt:lpstr>
      <vt:lpstr>PowerPoint 演示文稿</vt:lpstr>
      <vt:lpstr>PowerPoint 演示文稿</vt:lpstr>
      <vt:lpstr>WebApplication Security</vt:lpstr>
      <vt:lpstr>PowerPoint 演示文稿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5</cp:revision>
  <dcterms:created xsi:type="dcterms:W3CDTF">2018-07-10T14:09:00Z</dcterms:created>
  <dcterms:modified xsi:type="dcterms:W3CDTF">2018-07-11T14:12:32Z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