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6253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cxnSp>
        <p:nvCxnSpPr>
          <p:cNvPr id="10" name="直接连接符 9"/>
          <p:cNvCxnSpPr/>
          <p:nvPr/>
        </p:nvCxnSpPr>
        <p:spPr>
          <a:xfrm>
            <a:off x="5470776" y="1817008"/>
            <a:ext cx="1" cy="4574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12246" y="1451429"/>
            <a:ext cx="953338" cy="3594074"/>
          </a:xfrm>
        </p:spPr>
        <p:txBody>
          <a:bodyPr vert="eaVert" wrap="square" anchor="ctr" anchorCtr="0">
            <a:normAutofit/>
          </a:bodyPr>
          <a:lstStyle>
            <a:lvl1pPr algn="ctr">
              <a:lnSpc>
                <a:spcPct val="90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38905" y="2274465"/>
            <a:ext cx="469359" cy="2771038"/>
          </a:xfrm>
        </p:spPr>
        <p:txBody>
          <a:bodyPr vert="eaVert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69" y="1374414"/>
            <a:ext cx="1066800" cy="1333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87" y="4445426"/>
            <a:ext cx="543628" cy="566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98278" y="499182"/>
            <a:ext cx="4029075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42053" y="1164277"/>
            <a:ext cx="3640816" cy="3640816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99465" y="3208205"/>
            <a:ext cx="3125992" cy="646331"/>
          </a:xfrm>
        </p:spPr>
        <p:txBody>
          <a:bodyPr wrap="square" anchor="t" anchorCtr="0">
            <a:normAutofit/>
          </a:bodyPr>
          <a:lstStyle>
            <a:lvl1pPr algn="ctr"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699465" y="1917860"/>
            <a:ext cx="3125992" cy="1200329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8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4811" y="2172949"/>
            <a:ext cx="2647950" cy="31337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35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75778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71612" y="1583474"/>
            <a:ext cx="1292662" cy="3487462"/>
          </a:xfrm>
        </p:spPr>
        <p:txBody>
          <a:bodyPr vert="eaVert">
            <a:normAutofit/>
          </a:bodyPr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5222">
            <a:off x="3887438" y="1327306"/>
            <a:ext cx="1066800" cy="133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829" y="4311612"/>
            <a:ext cx="543628" cy="5662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19360" y="365125"/>
            <a:ext cx="123444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3892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8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tags" Target="../tags/tag11.xml"/><Relationship Id="rId7" Type="http://schemas.openxmlformats.org/officeDocument/2006/relationships/image" Target="../media/image9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2" Type="http://schemas.openxmlformats.org/officeDocument/2006/relationships/notesSlide" Target="../notesSlides/notesSlide1.xml"/><Relationship Id="rId21" Type="http://schemas.openxmlformats.org/officeDocument/2006/relationships/slideLayout" Target="../slideLayouts/slideLayout7.xml"/><Relationship Id="rId20" Type="http://schemas.openxmlformats.org/officeDocument/2006/relationships/themeOverride" Target="../theme/themeOverride1.xml"/><Relationship Id="rId2" Type="http://schemas.openxmlformats.org/officeDocument/2006/relationships/image" Target="../media/image8.jpeg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3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 rot="16200000">
            <a:off x="5518241" y="1403804"/>
            <a:ext cx="953338" cy="3594074"/>
          </a:xfrm>
        </p:spPr>
        <p:txBody>
          <a:bodyPr>
            <a:normAutofit fontScale="90000"/>
          </a:bodyPr>
          <a:p>
            <a:pPr>
              <a:lnSpc>
                <a:spcPct val="120000"/>
              </a:lnSpc>
            </a:pPr>
            <a:r>
              <a:rPr lang="en-US" altLang="zh-CN" smtClean="0">
                <a:sym typeface="+mn-lt"/>
              </a:rPr>
              <a:t>Spring Security</a:t>
            </a:r>
            <a:endParaRPr lang="en-US" altLang="zh-CN" smtClean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609399" y="1328056"/>
            <a:ext cx="900056" cy="1132120"/>
          </a:xfrm>
          <a:prstGeom prst="rect">
            <a:avLst/>
          </a:prstGeom>
          <a:effectLst/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8329815" y="1313542"/>
            <a:ext cx="900056" cy="1132120"/>
          </a:xfrm>
          <a:prstGeom prst="rect">
            <a:avLst/>
          </a:prstGeom>
          <a:effectLst/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990522" y="1328056"/>
            <a:ext cx="900056" cy="1132120"/>
          </a:xfrm>
          <a:prstGeom prst="rect">
            <a:avLst/>
          </a:prstGeom>
          <a:effectLst/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4903359" y="1328056"/>
            <a:ext cx="900056" cy="1132120"/>
          </a:xfrm>
          <a:prstGeom prst="rect">
            <a:avLst/>
          </a:prstGeom>
          <a:effectLst/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rot="3760730">
            <a:off x="186681" y="804327"/>
            <a:ext cx="4032071" cy="373645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1236984" y="-1"/>
            <a:ext cx="1157878" cy="5966975"/>
          </a:xfrm>
          <a:prstGeom prst="rect">
            <a:avLst/>
          </a:prstGeom>
          <a:effectLst/>
        </p:spPr>
      </p:pic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4882048" y="1354370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壹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6624878" y="1354370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贰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8314414" y="1368884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叁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9983964" y="1354369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肆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5035466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请输入你的标题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6779675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请输入你的标题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8469211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请输入你的标题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20" name="文本框 19"/>
          <p:cNvSpPr txBox="1"/>
          <p:nvPr>
            <p:custDataLst>
              <p:tags r:id="rId17"/>
            </p:custDataLst>
          </p:nvPr>
        </p:nvSpPr>
        <p:spPr>
          <a:xfrm>
            <a:off x="10158747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请输入你的标题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18"/>
            </p:custDataLst>
          </p:nvPr>
        </p:nvSpPr>
        <p:spPr>
          <a:xfrm>
            <a:off x="1163160" y="589280"/>
            <a:ext cx="1292662" cy="4755831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algn="ctr"/>
            <a:r>
              <a:rPr lang="zh-CN" altLang="en-US" sz="7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目  录</a:t>
            </a:r>
            <a:endParaRPr lang="zh-CN" altLang="en-US" sz="7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80255" y="3208020"/>
            <a:ext cx="3514090" cy="64643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WebApplication Security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壹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14755" y="800735"/>
            <a:ext cx="105263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Spring Security’s web infrastructure is based entirely on standard servlet filters</a:t>
            </a:r>
            <a:endParaRPr lang="zh-CN" altLang="en-US"/>
          </a:p>
          <a:p>
            <a:r>
              <a:rPr lang="en-US" altLang="zh-CN"/>
              <a:t>i</a:t>
            </a:r>
            <a:r>
              <a:rPr lang="zh-CN" altLang="en-US"/>
              <a:t>t has no strong links to any particular web technology.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Spring Security maintains a filter chain internally where each of the filters has a particular responsibility and filters are added or removed from the configuration depending on which services are required.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When using servlet filters, you obviously need to declare them in your web.xml, or they will be ignored</a:t>
            </a:r>
            <a:endParaRPr lang="zh-CN" altLang="en-US"/>
          </a:p>
          <a:p>
            <a:r>
              <a:rPr lang="zh-CN" altLang="en-US"/>
              <a:t>by the servlet container. In Spring Security, the filter classes are also Spring beans defined in the</a:t>
            </a:r>
            <a:endParaRPr lang="zh-CN" altLang="en-US"/>
          </a:p>
          <a:p>
            <a:r>
              <a:rPr lang="zh-CN" altLang="en-US"/>
              <a:t>application context and thus able to take advantage of Spring’s rich dependency-injection facilities and lifecycle interfaces. </a:t>
            </a:r>
            <a:endParaRPr lang="zh-CN" altLang="en-US"/>
          </a:p>
          <a:p>
            <a:r>
              <a:rPr lang="zh-CN" altLang="en-US"/>
              <a:t>Spring’s DelegatingFilterProxy provides the link between web.xml and the</a:t>
            </a:r>
            <a:endParaRPr lang="zh-CN" altLang="en-US"/>
          </a:p>
          <a:p>
            <a:r>
              <a:rPr lang="zh-CN" altLang="en-US"/>
              <a:t>application context.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16050" y="1452880"/>
            <a:ext cx="9495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Springboot </a:t>
            </a:r>
            <a:r>
              <a:rPr lang="zh-CN" altLang="en-US"/>
              <a:t>中的</a:t>
            </a:r>
            <a:r>
              <a:rPr lang="en-US" altLang="zh-CN"/>
              <a:t>web.xml</a:t>
            </a:r>
            <a:endParaRPr lang="zh-CN" altLang="en-US"/>
          </a:p>
          <a:p>
            <a:r>
              <a:rPr lang="zh-CN" altLang="en-US"/>
              <a:t>https://blog.csdn.net/wang11234ilike/article/details/60575239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https://blog.csdn.net/J3oker/article/details/52556008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谢谢欣赏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055"/>
</p:tagLst>
</file>

<file path=ppt/tags/tag1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55_6*i*4"/>
  <p:tag name="KSO_WM_TEMPLATE_CATEGORY" val="custom"/>
  <p:tag name="KSO_WM_TEMPLATE_INDEX" val="20189055"/>
  <p:tag name="KSO_WM_UNIT_INDEX" val="4"/>
  <p:tag name="KSO_WM_UNIT_USESOURCEFORMAT_APPLY" val="1"/>
</p:tagLst>
</file>

<file path=ppt/tags/tag1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55_6*i*5"/>
  <p:tag name="KSO_WM_TEMPLATE_CATEGORY" val="custom"/>
  <p:tag name="KSO_WM_TEMPLATE_INDEX" val="20189055"/>
  <p:tag name="KSO_WM_UNIT_INDEX" val="5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55_6*l_h_i*1_1_2"/>
  <p:tag name="KSO_WM_UNIT_TEXT_FILL_FORE_SCHEMECOLOR_INDEX" val="1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55_6*l_h_i*1_2_2"/>
  <p:tag name="KSO_WM_UNIT_TEXT_FILL_FORE_SCHEMECOLOR_INDEX" val="1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3_2"/>
  <p:tag name="KSO_WM_UNIT_LAYERLEVEL" val="1_1_1"/>
  <p:tag name="KSO_WM_BEAUTIFY_FLAG" val="#wm#"/>
  <p:tag name="KSO_WM_TAG_VERSION" val="1.0"/>
  <p:tag name="KSO_WM_DIAGRAM_GROUP_CODE" val="l1-1"/>
  <p:tag name="KSO_WM_UNIT_ID" val="custom20189055_6*l_h_i*1_3_2"/>
  <p:tag name="KSO_WM_UNIT_TEXT_FILL_FORE_SCHEMECOLOR_INDEX" val="1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4_2"/>
  <p:tag name="KSO_WM_UNIT_LAYERLEVEL" val="1_1_1"/>
  <p:tag name="KSO_WM_BEAUTIFY_FLAG" val="#wm#"/>
  <p:tag name="KSO_WM_TAG_VERSION" val="1.0"/>
  <p:tag name="KSO_WM_DIAGRAM_GROUP_CODE" val="l1-1"/>
  <p:tag name="KSO_WM_UNIT_ID" val="custom20189055_6*l_h_i*1_4_2"/>
  <p:tag name="KSO_WM_UNIT_TEXT_FILL_FORE_SCHEMECOLOR_INDEX" val="15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1_1"/>
  <p:tag name="KSO_WM_UNIT_PRESET_TEXT" val="请输入你的标题"/>
  <p:tag name="KSO_WM_UNIT_TEXT_FILL_FORE_SCHEMECOLOR_INDEX" val="15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2_1"/>
  <p:tag name="KSO_WM_UNIT_PRESET_TEXT" val="请输入你的标题"/>
  <p:tag name="KSO_WM_UNIT_TEXT_FILL_FORE_SCHEMECOLOR_INDEX" val="1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3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3_1"/>
  <p:tag name="KSO_WM_UNIT_PRESET_TEXT" val="请输入你的标题"/>
  <p:tag name="KSO_WM_UNIT_TEXT_FILL_FORE_SCHEMECOLOR_INDEX" val="15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20189055"/>
  <p:tag name="KSO_WM_UNIT_TYPE" val="l_h_f"/>
  <p:tag name="KSO_WM_UNIT_INDEX" val="1_4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55_6*l_h_f*1_4_1"/>
  <p:tag name="KSO_WM_UNIT_PRESET_TEXT" val="请输入你的标题"/>
  <p:tag name="KSO_WM_UNIT_TEXT_FILL_FORE_SCHEMECOLOR_INDEX" val="15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55"/>
</p:tagLst>
</file>

<file path=ppt/tags/tag20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55_6*a*1"/>
  <p:tag name="KSO_WM_UNIT_PRESET_TEXT" val="目  录"/>
  <p:tag name="KSO_WM_UNIT_TEXT_FILL_FORE_SCHEMECOLOR_INDEX" val="15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COMBINE_RELATE_SLIDE_ID" val="background20185116_6"/>
  <p:tag name="KSO_WM_TEMPLATE_CATEGORY" val="custom"/>
  <p:tag name="KSO_WM_TEMPLATE_INDEX" val="20189055"/>
  <p:tag name="KSO_WM_SLIDE_ID" val="custom20189055_6"/>
  <p:tag name="KSO_WM_SLIDE_INDEX" val="6"/>
  <p:tag name="KSO_WM_DIAGRAM_GROUP_CODE" val="l1-1"/>
  <p:tag name="KSO_WM_TEMPLATE_SUBCATEGORY" val="combine"/>
</p:tagLst>
</file>

<file path=ppt/tags/tag22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7*a*1"/>
  <p:tag name="KSO_WM_UNIT_PRESET_TEXT" val="输入节标题"/>
</p:tagLst>
</file>

<file path=ppt/tags/tag23.xml><?xml version="1.0" encoding="utf-8"?>
<p:tagLst xmlns:p="http://schemas.openxmlformats.org/presentationml/2006/main">
  <p:tag name="KSO_WM_TEMPLATE_CATEGORY" val="custom"/>
  <p:tag name="KSO_WM_TEMPLATE_INDEX" val="20189055"/>
  <p:tag name="KSO_WM_UNIT_TYPE" val="e"/>
  <p:tag name="KSO_WM_UNIT_INDEX" val="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9055_7*e*1"/>
  <p:tag name="KSO_WM_UNIT_PRESET_TEXT" val="壹"/>
</p:tagLst>
</file>

<file path=ppt/tags/tag24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16_7"/>
  <p:tag name="KSO_WM_TEMPLATE_CATEGORY" val="custom"/>
  <p:tag name="KSO_WM_TEMPLATE_INDEX" val="20189055"/>
  <p:tag name="KSO_WM_SLIDE_ID" val="custom20189055_7"/>
  <p:tag name="KSO_WM_SLIDE_INDEX" val="7"/>
  <p:tag name="KSO_WM_TEMPLATE_SUBCATEGORY" val="combine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905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9055"/>
</p:tagLst>
</file>

<file path=ppt/tags/tag27.xml><?xml version="1.0" encoding="utf-8"?>
<p:tagLst xmlns:p="http://schemas.openxmlformats.org/presentationml/2006/main">
  <p:tag name="KSO_WM_TEMPLATE_CATEGORY" val="custom"/>
  <p:tag name="KSO_WM_TEMPLATE_INDEX" val="20189055"/>
  <p:tag name="KSO_WM_UNIT_TYPE" val="a"/>
  <p:tag name="KSO_WM_UNIT_INDEX" val="1"/>
  <p:tag name="KSO_WM_UNIT_LAYERLEVEL" val="1"/>
  <p:tag name="KSO_WM_UNIT_VALUE" val="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55_14*a*1"/>
  <p:tag name="KSO_WM_UNIT_PRESET_TEXT" val="谢谢欣赏"/>
</p:tagLst>
</file>

<file path=ppt/tags/tag28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16_14"/>
  <p:tag name="KSO_WM_TEMPLATE_CATEGORY" val="custom"/>
  <p:tag name="KSO_WM_TEMPLATE_INDEX" val="20189055"/>
  <p:tag name="KSO_WM_SLIDE_ID" val="custom20189055_14"/>
  <p:tag name="KSO_WM_SLIDE_INDEX" val="14"/>
  <p:tag name="KSO_WM_TEMPLATE_SUBCATEGORY" val="combine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AG_VERSION" val="1.0"/>
  <p:tag name="KSO_WM_BEAUTIFY_FLAG" val="#wm#"/>
  <p:tag name="KSO_WM_COMBINE_RELATE_SLIDE_ID" val="background20185116_1"/>
  <p:tag name="KSO_WM_TEMPLATE_CATEGORY" val="custom"/>
  <p:tag name="KSO_WM_TEMPLATE_INDEX" val="20189055"/>
  <p:tag name="KSO_WM_TEMPLATE_SUBCATEGORY" val="combine"/>
  <p:tag name="KSO_WM_TEMPLATE_THUMBS_INDEX" val="1、5、6、7、8、9、10、13、14"/>
</p:tagLst>
</file>

<file path=ppt/tags/tag4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RESENTATION_x000B_TEMPLATE"/>
</p:tagLst>
</file>

<file path=ppt/tags/tag5.xml><?xml version="1.0" encoding="utf-8"?>
<p:tagLst xmlns:p="http://schemas.openxmlformats.org/presentationml/2006/main">
  <p:tag name="KSO_WM_TEMPLATE_CATEGORY" val="custom"/>
  <p:tag name="KSO_WM_TEMPLATE_INDEX" val="20189055"/>
  <p:tag name="KSO_WM_TAG_VERSION" val="1.0"/>
  <p:tag name="KSO_WM_SLIDE_ID" val="custom20184545_1"/>
  <p:tag name="KSO_WM_SLIDE_INDEX" val="1"/>
  <p:tag name="KSO_WM_SLIDE_ITEM_CNT" val="2"/>
  <p:tag name="KSO_WM_SLIDE_LAYOUT" val="a_b"/>
  <p:tag name="KSO_WM_SLIDE_LAYOUT_CNT" val="1_1"/>
  <p:tag name="KSO_WM_TEMPLATE_THUMBS_INDEX" val="1、2、12、14、10、11、13、20、"/>
  <p:tag name="KSO_WM_SLIDE_TYPE" val="title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SUBTYPE" val="pureTxt"/>
</p:tagLst>
</file>

<file path=ppt/tags/tag6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55_6*l_h_i*1_2_1"/>
  <p:tag name="KSO_WM_UNIT_USESOURCEFORMAT_APPLY" val="1"/>
</p:tagLst>
</file>

<file path=ppt/tags/tag7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9055_6*l_h_i*1_3_1"/>
  <p:tag name="KSO_WM_UNIT_USESOURCEFORMAT_APPLY" val="1"/>
</p:tagLst>
</file>

<file path=ppt/tags/tag8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"/>
  <p:tag name="KSO_WM_UNIT_ID" val="custom20189055_6*l_h_i*1_4_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9055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55_6*l_h_i*1_1_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54402C"/>
      </a:dk2>
      <a:lt2>
        <a:srgbClr val="E7E6E6"/>
      </a:lt2>
      <a:accent1>
        <a:srgbClr val="54402C"/>
      </a:accent1>
      <a:accent2>
        <a:srgbClr val="F8E7C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F8E7C6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WPS 演示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楷体</vt:lpstr>
      <vt:lpstr>Office 主题</vt:lpstr>
      <vt:lpstr>PRESENTATION TEMPLATE</vt:lpstr>
      <vt:lpstr>PowerPoint 演示文稿</vt:lpstr>
      <vt:lpstr>输入节标题</vt:lpstr>
      <vt:lpstr>PowerPoint 演示文稿</vt:lpstr>
      <vt:lpstr>PowerPoint 演示文稿</vt:lpstr>
      <vt:lpstr>谢谢欣赏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jerry</cp:lastModifiedBy>
  <cp:revision>3</cp:revision>
  <dcterms:created xsi:type="dcterms:W3CDTF">2018-07-10T14:09:50Z</dcterms:created>
  <dcterms:modified xsi:type="dcterms:W3CDTF">2018-07-10T14:51:27Z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2052-10.1.0.7452</vt:lpwstr>
  </property>
</Properties>
</file>