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dbb144d-fa31-4b8d-9a13-2779609b6c33}">
          <p14:sldIdLst>
            <p14:sldId id="256"/>
            <p14:sldId id="257"/>
          </p14:sldIdLst>
        </p14:section>
        <p14:section name="Microservice patterns" id="{ebddfbfb-3754-48c4-ae9f-331de29c86d3}">
          <p14:sldIdLst>
            <p14:sldId id="258"/>
          </p14:sldIdLst>
        </p14:section>
        <p14:section name="Spring Cloud" id="{60eb47b4-46d6-4658-abf1-bbb0de7c0a0a}">
          <p14:sldIdLst>
            <p14:sldId id="259"/>
          </p14:sldIdLst>
        </p14:section>
        <p14:section name="Dubbo" id="{226b1501-58c0-4ec7-8734-7d34e1c4e7df}">
          <p14:sldIdLst>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https://en.wikipedia.org/wiki/Microservices</a:t>
            </a:r>
            <a:endParaRPr lang="zh-CN" altLang="en-US">
              <a:sym typeface="+mn-ea"/>
            </a:endParaRPr>
          </a:p>
          <a:p>
            <a:endParaRPr lang="zh-CN" altLang="en-US">
              <a:sym typeface="+mn-ea"/>
            </a:endParaRPr>
          </a:p>
          <a:p>
            <a:r>
              <a:rPr lang="zh-CN" altLang="en-US"/>
              <a:t>Microservices – Definition, Principles and Benefits</a:t>
            </a:r>
            <a:endParaRPr lang="zh-CN" altLang="en-US">
              <a:sym typeface="+mn-ea"/>
            </a:endParaRPr>
          </a:p>
          <a:p>
            <a:r>
              <a:rPr lang="zh-CN" altLang="en-US"/>
              <a:t>https://howtodoinjava.com/microservices/microservices-definition-principles-benefits/</a:t>
            </a:r>
            <a:endParaRPr lang="zh-CN" altLang="en-US"/>
          </a:p>
          <a:p>
            <a:endParaRPr lang="zh-CN" altLang="en-US"/>
          </a:p>
          <a:p>
            <a:endParaRPr lang="zh-CN" altLang="en-US"/>
          </a:p>
          <a:p>
            <a:r>
              <a:rPr lang="zh-CN" altLang="en-US"/>
              <a:t>https://martinfowler.com/articles/microservices.html</a:t>
            </a:r>
            <a:endParaRPr lang="zh-CN" altLang="en-US"/>
          </a:p>
          <a:p>
            <a:r>
              <a:rPr lang="zh-CN" altLang="en-US"/>
              <a:t>   martinfowler</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https://microservices.io/patterns/index.html</a:t>
            </a:r>
            <a:endParaRPr lang="zh-CN" altLang="en-US"/>
          </a:p>
          <a:p>
            <a:r>
              <a:rPr lang="zh-CN" altLang="en-US"/>
              <a:t>https://microservices.io/patterns/microservices.html</a:t>
            </a:r>
            <a:endParaRPr lang="zh-CN" altLang="en-US"/>
          </a:p>
          <a:p>
            <a:r>
              <a:rPr lang="zh-CN" altLang="en-US"/>
              <a:t>https://microservices.io/patterns/data/database-per-service.html</a:t>
            </a:r>
            <a:endParaRPr lang="zh-CN" altLang="en-US"/>
          </a:p>
          <a:p>
            <a:r>
              <a:rPr lang="zh-CN" altLang="en-US"/>
              <a:t>https://microservices.io/patterns/data/shared-database.html</a:t>
            </a:r>
            <a:endParaRPr lang="zh-CN" altLang="en-US"/>
          </a:p>
          <a:p>
            <a:r>
              <a:rPr lang="zh-CN" altLang="en-US"/>
              <a:t>https://microservices.io/patterns/data/saga.html</a:t>
            </a:r>
            <a:endParaRPr lang="zh-CN" altLang="en-US"/>
          </a:p>
          <a:p>
            <a:r>
              <a:rPr lang="zh-CN" altLang="en-US"/>
              <a:t>https://microservices.io/patterns/data/cqrs.html</a:t>
            </a:r>
            <a:endParaRPr lang="zh-CN" altLang="en-US"/>
          </a:p>
          <a:p>
            <a:r>
              <a:rPr lang="zh-CN" altLang="en-US"/>
              <a:t>https://microservices.io/patterns/data/event-sourcing.html</a:t>
            </a:r>
            <a:endParaRPr lang="zh-CN" altLang="en-US"/>
          </a:p>
          <a:p>
            <a:r>
              <a:rPr lang="zh-CN" altLang="en-US"/>
              <a:t>https://microservices.io/patterns/data/application-events.html</a:t>
            </a:r>
            <a:endParaRPr lang="zh-CN" altLang="en-US"/>
          </a:p>
          <a:p>
            <a:r>
              <a:rPr lang="zh-CN" altLang="en-US"/>
              <a:t>https://microservices.io/patterns/data/api-composition.html</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Microservices</a:t>
            </a:r>
            <a:endParaRPr lang="en-US" altLang="zh-CN"/>
          </a:p>
        </p:txBody>
      </p:sp>
      <p:sp>
        <p:nvSpPr>
          <p:cNvPr id="3" name="副标题 2"/>
          <p:cNvSpPr>
            <a:spLocks noGrp="1"/>
          </p:cNvSpPr>
          <p:nvPr>
            <p:ph type="subTitle" idx="1"/>
          </p:nvPr>
        </p:nvSpPr>
        <p:spPr/>
        <p:txBody>
          <a:bodyPr/>
          <a:p>
            <a:r>
              <a:rPr lang="en-US" altLang="zh-CN"/>
              <a:t>PS</a:t>
            </a:r>
            <a:endParaRPr lang="en-US" altLang="zh-CN"/>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 is Microservices</a:t>
            </a:r>
            <a:endParaRPr lang="en-US" altLang="zh-CN"/>
          </a:p>
        </p:txBody>
      </p:sp>
      <p:sp>
        <p:nvSpPr>
          <p:cNvPr id="3" name="内容占位符 2"/>
          <p:cNvSpPr>
            <a:spLocks noGrp="1"/>
          </p:cNvSpPr>
          <p:nvPr>
            <p:ph idx="1"/>
          </p:nvPr>
        </p:nvSpPr>
        <p:spPr/>
        <p:txBody>
          <a:bodyPr/>
          <a:p>
            <a:r>
              <a:rPr lang="zh-CN" altLang="en-US"/>
              <a:t>In short, the microservice architectural style is an 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 There is a bare minimum of centralized management of these services, which may be written in different programming languages and use different data storage technologies. </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 Cloud</a:t>
            </a:r>
            <a:endParaRPr lang="en-US" altLang="zh-CN"/>
          </a:p>
        </p:txBody>
      </p:sp>
      <p:pic>
        <p:nvPicPr>
          <p:cNvPr id="4" name="内容占位符 3"/>
          <p:cNvPicPr>
            <a:picLocks noChangeAspect="1"/>
          </p:cNvPicPr>
          <p:nvPr>
            <p:ph idx="1"/>
          </p:nvPr>
        </p:nvPicPr>
        <p:blipFill>
          <a:blip r:embed="rId1"/>
          <a:stretch>
            <a:fillRect/>
          </a:stretch>
        </p:blipFill>
        <p:spPr>
          <a:xfrm>
            <a:off x="838200" y="1691005"/>
            <a:ext cx="6272530" cy="4351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576</Words>
  <Application>WPS 演示</Application>
  <PresentationFormat>宽屏</PresentationFormat>
  <Paragraphs>10</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宋体</vt:lpstr>
      <vt:lpstr>Wingdings</vt:lpstr>
      <vt:lpstr>Calibri Light</vt:lpstr>
      <vt:lpstr>Calibri</vt:lpstr>
      <vt:lpstr>微软雅黑</vt:lpstr>
      <vt:lpstr>Arial Unicode MS</vt:lpstr>
      <vt:lpstr>Office 主题</vt:lpstr>
      <vt:lpstr>Microservices</vt:lpstr>
      <vt:lpstr>What is Microservices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jerry</cp:lastModifiedBy>
  <cp:revision>7</cp:revision>
  <dcterms:created xsi:type="dcterms:W3CDTF">2019-02-02T15:18:00Z</dcterms:created>
  <dcterms:modified xsi:type="dcterms:W3CDTF">2019-02-15T03:53:39Z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