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4" r:id="rId5"/>
    <p:sldId id="265" r:id="rId6"/>
    <p:sldId id="266" r:id="rId7"/>
    <p:sldId id="259" r:id="rId8"/>
    <p:sldId id="272" r:id="rId9"/>
    <p:sldId id="273" r:id="rId10"/>
    <p:sldId id="260" r:id="rId11"/>
    <p:sldId id="261" r:id="rId12"/>
    <p:sldId id="257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f80d636-ca27-49ad-8ec1-f82608299001}">
          <p14:sldIdLst>
            <p14:sldId id="256"/>
            <p14:sldId id="258"/>
            <p14:sldId id="264"/>
            <p14:sldId id="265"/>
            <p14:sldId id="266"/>
          </p14:sldIdLst>
        </p14:section>
        <p14:section name="Spring Ecosystem " id="{c1cee273-f1c6-4493-81ca-8946fc4e5b2f}">
          <p14:sldIdLst>
            <p14:sldId id="259"/>
            <p14:sldId id="272"/>
            <p14:sldId id="273"/>
          </p14:sldIdLst>
        </p14:section>
        <p14:section name="Dubbo Ecosystem" id="{d095d556-fdc1-47a7-9a5c-5d21390fad78}">
          <p14:sldIdLst>
            <p14:sldId id="260"/>
          </p14:sldIdLst>
        </p14:section>
        <p14:section name="分布式系统相关技术" id="{e78e3e76-db27-4702-938b-6464d369c2f2}">
          <p14:sldIdLst>
            <p14:sldId id="261"/>
            <p14:sldId id="257"/>
          </p14:sldIdLst>
        </p14:section>
        <p14:section name="参考资料" id="{3b981f67-49df-46ed-a6c0-8bf0ed195fc6}">
          <p14:sldIdLst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Distributed System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PS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Distributed Base Tech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全局一致性</a:t>
            </a:r>
            <a:r>
              <a:rPr lang="en-US" altLang="zh-CN"/>
              <a:t>Hash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全局一致性</a:t>
            </a:r>
            <a:r>
              <a:rPr lang="en-US" altLang="zh-CN"/>
              <a:t>ID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全局锁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一致性哈希算法原理及其在分布式系统中的应用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https://www.cnblogs.com/AndyAo/p/8228013.html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https://www.cnblogs.com/malcome/articles/5909632.html?from=timeline&amp;isappinstalled=1</a:t>
            </a:r>
            <a:endParaRPr lang="zh-CN" altLang="en-US"/>
          </a:p>
          <a:p>
            <a:r>
              <a:rPr lang="zh-CN" altLang="en-US"/>
              <a:t>分布式架构演变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Agenda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Spring Ecosystem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Dubbo Ecosystem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分布式系统相关技术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什么是分布式系统，如何学习分布式系统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http://www.cnblogs.com/xybaby/p/7787034.html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CAP</a:t>
            </a:r>
            <a:r>
              <a:rPr lang="zh-CN" altLang="en-US"/>
              <a:t>理论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分布式存储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分布式事务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分布式系统特征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https://www.cnblogs.com/xybaby/p/8544715.html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089769-20180314132152524-3625312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51765"/>
            <a:ext cx="10058400" cy="65538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REST</a:t>
            </a:r>
            <a:r>
              <a:rPr lang="zh-CN" altLang="en-US"/>
              <a:t>架构风格的理解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https://www.cnblogs.com/dkblog/archive/2011/04/02/2003299.html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分布式系统架构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5730" y="1316355"/>
            <a:ext cx="53086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 descr="spring-cloud-architec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01035" y="1825625"/>
            <a:ext cx="57886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WPS 演示</Application>
  <PresentationFormat>宽屏</PresentationFormat>
  <Paragraphs>45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Distributed System</vt:lpstr>
      <vt:lpstr>Agenda</vt:lpstr>
      <vt:lpstr>什么是分布式系统，如何学习分布式系统</vt:lpstr>
      <vt:lpstr>分布式系统特征</vt:lpstr>
      <vt:lpstr>PowerPoint 演示文稿</vt:lpstr>
      <vt:lpstr>REST架构风格的理解</vt:lpstr>
      <vt:lpstr>PowerPoint 演示文稿</vt:lpstr>
      <vt:lpstr>PowerPoint 演示文稿</vt:lpstr>
      <vt:lpstr>PowerPoint 演示文稿</vt:lpstr>
      <vt:lpstr>Distributed Base Tech</vt:lpstr>
      <vt:lpstr>一致性哈希算法原理及其在分布式系统中的应用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jerry</cp:lastModifiedBy>
  <cp:revision>13</cp:revision>
  <dcterms:created xsi:type="dcterms:W3CDTF">2019-02-05T14:14:00Z</dcterms:created>
  <dcterms:modified xsi:type="dcterms:W3CDTF">2019-02-06T11:47:21Z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