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57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80d636-ca27-49ad-8ec1-f82608299001}">
          <p14:sldIdLst>
            <p14:sldId id="256"/>
            <p14:sldId id="258"/>
            <p14:sldId id="264"/>
            <p14:sldId id="265"/>
            <p14:sldId id="266"/>
          </p14:sldIdLst>
        </p14:section>
        <p14:section name="Spring Ecosystem " id="{c1cee273-f1c6-4493-81ca-8946fc4e5b2f}">
          <p14:sldIdLst>
            <p14:sldId id="259"/>
          </p14:sldIdLst>
        </p14:section>
        <p14:section name="Dubbo Ecosystem" id="{d095d556-fdc1-47a7-9a5c-5d21390fad78}">
          <p14:sldIdLst>
            <p14:sldId id="260"/>
          </p14:sldIdLst>
        </p14:section>
        <p14:section name="分布式系统相关技术" id="{e78e3e76-db27-4702-938b-6464d369c2f2}">
          <p14:sldIdLst>
            <p14:sldId id="261"/>
            <p14:sldId id="257"/>
          </p14:sldIdLst>
        </p14:section>
        <p14:section name="参考资料" id="{3b981f67-49df-46ed-a6c0-8bf0ed195fc6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Distributed 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Ecosystem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Dubbo Ecosystem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分布式系统相关技术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什么是分布式系统，如何学习分布式系统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http://www.cnblogs.com/xybaby/p/7787034.html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CAP</a:t>
            </a:r>
            <a:r>
              <a:rPr lang="zh-CN" altLang="en-US"/>
              <a:t>理论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分布式存储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分布式事务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分布式系统特征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https://www.cnblogs.com/xybaby/p/8544715.html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89769-20180314132152524-3625312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65"/>
            <a:ext cx="10058400" cy="655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</a:t>
            </a:r>
            <a:r>
              <a:rPr lang="zh-CN" altLang="en-US"/>
              <a:t>架构风格的理解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https://www.cnblogs.com/dkblog/archive/2011/04/02/2003299.html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Base Tech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全局一致性</a:t>
            </a:r>
            <a:r>
              <a:rPr lang="en-US" altLang="zh-CN"/>
              <a:t>Hash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全局一致性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一致性哈希算法原理及其在分布式系统中的应用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https://www.cnblogs.com/AndyAo/p/8228013.html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Distributed System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Distributed Base Tech</vt:lpstr>
      <vt:lpstr>一致性哈希算法原理及其在分布式系统中的应用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12</cp:revision>
  <dcterms:created xsi:type="dcterms:W3CDTF">2019-02-05T14:14:00Z</dcterms:created>
  <dcterms:modified xsi:type="dcterms:W3CDTF">2019-02-05T14:43:51Z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