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2A9F886-5A08-47D6-8ACF-816416A8C329}">
          <p14:sldIdLst>
            <p14:sldId id="256"/>
          </p14:sldIdLst>
        </p14:section>
        <p14:section name="zk的特性" id="{BC6E29F9-D63F-4D4B-8A0E-3C1A9DE2885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55" autoAdjust="0"/>
  </p:normalViewPr>
  <p:slideViewPr>
    <p:cSldViewPr snapToGrid="0">
      <p:cViewPr varScale="1">
        <p:scale>
          <a:sx n="69" d="100"/>
          <a:sy n="69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4017E-6190-493C-AF6E-D2CB5F64E01B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9C0C9-63CD-4DEE-A103-083394506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8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Bin: ZK</a:t>
            </a:r>
            <a:r>
              <a:rPr lang="zh-CN" altLang="en-US" dirty="0" smtClean="0"/>
              <a:t>主要的命令行工具</a:t>
            </a:r>
            <a:endParaRPr lang="en-US" altLang="zh-CN" dirty="0" smtClean="0"/>
          </a:p>
          <a:p>
            <a:r>
              <a:rPr lang="en-US" altLang="zh-CN" dirty="0" err="1" smtClean="0"/>
              <a:t>Conf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存放配置文件，我们主要配置</a:t>
            </a:r>
            <a:r>
              <a:rPr lang="en-US" altLang="zh-CN" dirty="0" err="1" smtClean="0"/>
              <a:t>zk.cfg</a:t>
            </a:r>
            <a:endParaRPr lang="en-US" altLang="zh-CN" dirty="0" smtClean="0"/>
          </a:p>
          <a:p>
            <a:r>
              <a:rPr lang="en-US" altLang="zh-CN" dirty="0" err="1" smtClean="0"/>
              <a:t>Contrib</a:t>
            </a:r>
            <a:r>
              <a:rPr lang="en-US" altLang="zh-CN" dirty="0" smtClean="0"/>
              <a:t>: </a:t>
            </a:r>
            <a:r>
              <a:rPr lang="zh-CN" altLang="en-US" dirty="0" smtClean="0"/>
              <a:t>附加的一些功能</a:t>
            </a:r>
            <a:endParaRPr lang="en-US" altLang="zh-CN" dirty="0" smtClean="0"/>
          </a:p>
          <a:p>
            <a:r>
              <a:rPr lang="en-US" altLang="zh-CN" dirty="0" err="1" smtClean="0"/>
              <a:t>Dist</a:t>
            </a:r>
            <a:r>
              <a:rPr lang="en-US" altLang="zh-CN" dirty="0" smtClean="0"/>
              <a:t>-maven: maven</a:t>
            </a:r>
            <a:r>
              <a:rPr lang="zh-CN" altLang="en-US" dirty="0" smtClean="0"/>
              <a:t>编译后的一些目录</a:t>
            </a:r>
            <a:endParaRPr lang="en-US" altLang="zh-CN" dirty="0" smtClean="0"/>
          </a:p>
          <a:p>
            <a:r>
              <a:rPr lang="en-US" altLang="zh-CN" dirty="0" smtClean="0"/>
              <a:t>Docs: 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r>
              <a:rPr lang="en-US" altLang="zh-CN" dirty="0" smtClean="0"/>
              <a:t>Lib: </a:t>
            </a:r>
            <a:r>
              <a:rPr lang="zh-CN" altLang="en-US" dirty="0" smtClean="0"/>
              <a:t>需要依赖的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Recipes: 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: 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9C0C9-63CD-4DEE-A103-083394506B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3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9C0C9-63CD-4DEE-A103-083394506B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2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9C0C9-63CD-4DEE-A103-083394506B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1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Zookeeper Introduction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295400"/>
            <a:ext cx="9372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Zookeeper</a:t>
            </a:r>
            <a:r>
              <a:rPr lang="zh-CN" altLang="en-US"/>
              <a:t>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一致性： 数据一致性，数据按照顺序分批入库。</a:t>
            </a:r>
            <a:r>
              <a:rPr lang="en-US" altLang="zh-CN"/>
              <a:t>ZK</a:t>
            </a:r>
            <a:r>
              <a:rPr lang="zh-CN" altLang="en-US"/>
              <a:t>实现最终一致性，不是强一致性。</a:t>
            </a:r>
          </a:p>
          <a:p>
            <a:endParaRPr lang="zh-CN" altLang="en-US"/>
          </a:p>
          <a:p>
            <a:r>
              <a:rPr lang="zh-CN" altLang="en-US"/>
              <a:t>原子性： 要么成功要么失败，不会出现局部化成功或失败。</a:t>
            </a:r>
          </a:p>
          <a:p>
            <a:endParaRPr lang="zh-CN" altLang="en-US"/>
          </a:p>
          <a:p>
            <a:r>
              <a:rPr lang="zh-CN" altLang="en-US"/>
              <a:t>单一视图： 客户端连接集群中的任一</a:t>
            </a:r>
            <a:r>
              <a:rPr lang="en-US" altLang="zh-CN"/>
              <a:t>ZK</a:t>
            </a:r>
            <a:r>
              <a:rPr lang="zh-CN" altLang="en-US"/>
              <a:t>节点，数据都是一致的。</a:t>
            </a:r>
          </a:p>
          <a:p>
            <a:endParaRPr lang="zh-CN" altLang="en-US"/>
          </a:p>
          <a:p>
            <a:r>
              <a:rPr lang="zh-CN" altLang="en-US"/>
              <a:t>可靠性：每次对</a:t>
            </a:r>
            <a:r>
              <a:rPr lang="en-US" altLang="zh-CN"/>
              <a:t>ZK</a:t>
            </a:r>
            <a:r>
              <a:rPr lang="zh-CN" altLang="en-US"/>
              <a:t>的操作，状态都会保存在服务端</a:t>
            </a:r>
          </a:p>
          <a:p>
            <a:endParaRPr lang="zh-CN" altLang="en-US"/>
          </a:p>
          <a:p>
            <a:r>
              <a:rPr lang="zh-CN" altLang="en-US"/>
              <a:t>实时性：客户端可以读取到</a:t>
            </a:r>
            <a:r>
              <a:rPr lang="en-US" altLang="zh-CN"/>
              <a:t>ZK</a:t>
            </a:r>
            <a:r>
              <a:rPr lang="zh-CN" altLang="en-US"/>
              <a:t>服务端的最新数据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ZK</a:t>
            </a:r>
            <a:r>
              <a:rPr lang="zh-CN" altLang="en-US" dirty="0" smtClean="0"/>
              <a:t>的目录结构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000" y="1894176"/>
            <a:ext cx="7230012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Zoo.cfg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000" y="2597944"/>
            <a:ext cx="9763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5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Zoo.cfg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000" y="2593181"/>
            <a:ext cx="80200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r>
              <a:rPr lang="zh-CN" altLang="en-US" dirty="0" smtClean="0"/>
              <a:t>基本数据模型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047875"/>
            <a:ext cx="69818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78" y="2231120"/>
            <a:ext cx="6591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071562"/>
            <a:ext cx="97726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85837"/>
            <a:ext cx="97440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4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143</Words>
  <Application>Microsoft Office PowerPoint</Application>
  <PresentationFormat>宽屏</PresentationFormat>
  <Paragraphs>27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黑体</vt:lpstr>
      <vt:lpstr>宋体</vt:lpstr>
      <vt:lpstr>Arial</vt:lpstr>
      <vt:lpstr>Office 主题​​</vt:lpstr>
      <vt:lpstr>Zookeeper Introduction</vt:lpstr>
      <vt:lpstr>Zookeeper的特性</vt:lpstr>
      <vt:lpstr>ZK的目录结构</vt:lpstr>
      <vt:lpstr>Zoo.cfg</vt:lpstr>
      <vt:lpstr>Zoo.cfg</vt:lpstr>
      <vt:lpstr>Zookeeper基本数据模型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Zookeeper Introduction</dc:title>
  <dc:creator>Administrator</dc:creator>
  <cp:lastModifiedBy>111</cp:lastModifiedBy>
  <cp:revision>15</cp:revision>
  <dcterms:created xsi:type="dcterms:W3CDTF">2019-01-02T03:21:00Z</dcterms:created>
  <dcterms:modified xsi:type="dcterms:W3CDTF">2019-01-02T11:20:10Z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