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1629-D4C7-BC48-8651-9D90123F2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EF9B7-B4F1-0242-A2D5-85E125761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A765-17B9-5F4C-8996-7F9537E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57FF-CF79-FC48-8962-9D1531F4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3875-3A9A-224A-8395-FB65EF52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40DE-5BCF-E345-A0F1-D95F5E37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595CD-C550-194F-B57D-4CF61560D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1E77-9971-E042-BB63-5D9C31D6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C367-7125-5841-AD62-654EF3B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EB75-B3B4-9F41-B115-7ED493BF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5904B-EC2B-F246-85D8-B89CCE21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C2909-77BA-304A-A61F-23ECD35A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37BC-0C76-1848-9498-C85884ED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A32B-17B4-6348-AC85-7F483B89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7F08-3015-FE45-95C7-9906E802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8805-422B-E549-9066-7AF5C8E7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B907-E44B-9F4D-BC1F-C54A62C5C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E5B9-32A0-AC47-BE9B-1DE38E94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4C29-5AF0-4847-B1C3-0C869977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EC04-F651-C34E-A506-4B847C66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EE36-6969-E445-9F35-8AC79B8E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3D6B-7EB0-6B43-890A-2ABD4FCB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3536-3757-9040-A2CB-DD24CBA6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5308-E900-524A-9AF5-065C01C1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FCC5-6339-C144-B9B5-A459F747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5244-8695-0A4F-BCC1-901BAEFB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D885-7C8E-6F42-A8F4-9F58561BE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D28AF-9DBD-3549-A450-84111790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BF2A3-D99C-BC4F-9AEA-B906BEF5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F035-E9DC-8B44-9FA7-D8CAFE9F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1B581-4074-9344-9133-309C489D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CDEF-3DEA-0C46-BBF3-2C7E3C95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50FCE-F942-0B40-81B9-626D2C39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DDD20-6F75-A74A-8DC2-23889E4B7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00442-2491-8848-891B-2EEE833C1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7AFFF-6234-4441-A0CC-5B18549E1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2DF77-C9CC-4940-AEF2-E041033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D2A8F-6C9E-D44A-A3C8-2E0EE361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64038-7DC5-3C4A-BC8E-9BADFAC8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C961-7C77-8948-AE66-1FD128E0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FD671-9C9B-D74C-955C-82422617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9874D-32F1-8A45-8893-BDE7047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D4544-E52C-BC4B-B175-EB5BD4DB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BDE3B-8F46-1B45-A42C-335EDCDE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3034-0C71-FD4C-8833-CA37AED4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E2CC-C0C0-C84C-A5EA-071758B0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8BBC-1725-A549-913B-C3C056E1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1673-DD06-CB40-9F41-106C4497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2137B-8171-3447-A75E-6BF549C9A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BE625-87DD-8D44-B8FA-B5BEFA34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3003A-F466-3546-A9D9-A6FECEA1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AFC40-02D4-8E48-8FF7-6A3C636B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0DE8-3F42-0741-8DC2-A912D941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4647D-D613-4748-B212-6261832D6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D1AA6-6F76-364A-AD07-219A9ADF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7BF1-DFF5-EC48-9FFD-38A202E4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305E-CF2F-5D4B-91CD-345621BB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01572-C90E-B742-B4B6-3B4FA285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F261D-5632-594E-9134-C9900E81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5DB4-1CE8-0643-9366-81632FC1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1245-5895-884C-B125-26BA61C9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DD8D-15CD-854A-BF13-9D23AAC03D3D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D8A4-740E-E84A-8938-B2DEBCC9F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7B10-B366-7C41-A504-3CAED8887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95A1-C366-874E-8574-9E6355DB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69F62-7F90-0C42-9685-58E408A3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" y="0"/>
            <a:ext cx="669548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6A365F-FECB-6A42-B72C-1148C03B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82" y="240030"/>
            <a:ext cx="5738366" cy="266319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731478-7FE1-654D-B2A7-C7B084E5F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38185"/>
              </p:ext>
            </p:extLst>
          </p:nvPr>
        </p:nvGraphicFramePr>
        <p:xfrm>
          <a:off x="7026830" y="3612276"/>
          <a:ext cx="4810761" cy="2536668"/>
        </p:xfrm>
        <a:graphic>
          <a:graphicData uri="http://schemas.openxmlformats.org/drawingml/2006/table">
            <a:tbl>
              <a:tblPr/>
              <a:tblGrid>
                <a:gridCol w="1764646">
                  <a:extLst>
                    <a:ext uri="{9D8B030D-6E8A-4147-A177-3AD203B41FA5}">
                      <a16:colId xmlns:a16="http://schemas.microsoft.com/office/drawing/2014/main" val="2145916509"/>
                    </a:ext>
                  </a:extLst>
                </a:gridCol>
                <a:gridCol w="1764646">
                  <a:extLst>
                    <a:ext uri="{9D8B030D-6E8A-4147-A177-3AD203B41FA5}">
                      <a16:colId xmlns:a16="http://schemas.microsoft.com/office/drawing/2014/main" val="1156033476"/>
                    </a:ext>
                  </a:extLst>
                </a:gridCol>
                <a:gridCol w="1281469">
                  <a:extLst>
                    <a:ext uri="{9D8B030D-6E8A-4147-A177-3AD203B41FA5}">
                      <a16:colId xmlns:a16="http://schemas.microsoft.com/office/drawing/2014/main" val="2115722225"/>
                    </a:ext>
                  </a:extLst>
                </a:gridCol>
              </a:tblGrid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106174"/>
                  </a:ext>
                </a:extLst>
              </a:tr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inf163Cat3T1n1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inf163Cat3T1n1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11145"/>
                  </a:ext>
                </a:extLst>
              </a:tr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SRC.735689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inf124Cat1T1n2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708977"/>
                  </a:ext>
                </a:extLst>
              </a:tr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SRC.738335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inf135Cat3T1n1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78587"/>
                  </a:ext>
                </a:extLst>
              </a:tr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SRC.738561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inf150Cat3T1n2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05411"/>
                  </a:ext>
                </a:extLst>
              </a:tr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inf186Cat3T1n1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inf186Cat3T1n1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59243"/>
                  </a:ext>
                </a:extLst>
              </a:tr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SRC.738162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inf139Cat3T1n4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001498"/>
                  </a:ext>
                </a:extLst>
              </a:tr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SRC.738319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inf133Cat3T1n2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474294"/>
                  </a:ext>
                </a:extLst>
              </a:tr>
              <a:tr h="281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SRC.738409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inf158Cat3T1n1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02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51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Jung-Jin Lee</dc:creator>
  <cp:lastModifiedBy>Jung-Jin Lee</cp:lastModifiedBy>
  <cp:revision>2</cp:revision>
  <dcterms:created xsi:type="dcterms:W3CDTF">2020-04-27T05:28:02Z</dcterms:created>
  <dcterms:modified xsi:type="dcterms:W3CDTF">2020-04-27T05:50:25Z</dcterms:modified>
</cp:coreProperties>
</file>