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4" r:id="rId6"/>
    <p:sldId id="262" r:id="rId7"/>
    <p:sldId id="270" r:id="rId8"/>
    <p:sldId id="272" r:id="rId9"/>
    <p:sldId id="271" r:id="rId10"/>
    <p:sldId id="263" r:id="rId11"/>
    <p:sldId id="277" r:id="rId12"/>
    <p:sldId id="268" r:id="rId13"/>
    <p:sldId id="25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353496" y="342817"/>
            <a:ext cx="1507490" cy="357505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defTabSz="685165">
              <a:defRPr/>
            </a:pPr>
            <a:r>
              <a:rPr lang="zh-CN" altLang="en-US" sz="17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年度工作概述</a:t>
            </a:r>
            <a:endParaRPr lang="zh-CN" altLang="en-US" sz="17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353496" y="620032"/>
            <a:ext cx="1576705" cy="274320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defTabSz="685165"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342817"/>
            <a:ext cx="213792" cy="556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685165">
              <a:defRPr/>
            </a:pPr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5195796" y="2919508"/>
            <a:ext cx="1065530" cy="8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53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  <a:cs typeface="宋体" panose="02010600030101010101" pitchFamily="2" charset="-122"/>
              </a:rPr>
              <a:t>this</a:t>
            </a:r>
            <a:endParaRPr lang="en-US" altLang="zh-CN" sz="533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4079239" y="4302411"/>
            <a:ext cx="3936712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3" tIns="60956" rIns="121913" bIns="60956"/>
          <a:lstStyle/>
          <a:p>
            <a:pPr>
              <a:defRPr/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5117465" y="4480560"/>
            <a:ext cx="1221105" cy="205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Captain.J.Guo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zh-CN" altLang="en-US" sz="133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 descr="javascrip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40" y="892175"/>
            <a:ext cx="3396615" cy="2027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6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讨论时间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4521426" y="2889663"/>
            <a:ext cx="2707640" cy="8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533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  <a:cs typeface="宋体" panose="02010600030101010101" pitchFamily="2" charset="-122"/>
              </a:rPr>
              <a:t>谢谢观看</a:t>
            </a:r>
            <a:endParaRPr lang="en-US" altLang="zh-CN" sz="533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MH_SubTitle_1"/>
          <p:cNvSpPr/>
          <p:nvPr>
            <p:custDataLst>
              <p:tags r:id="rId2"/>
            </p:custDataLst>
          </p:nvPr>
        </p:nvSpPr>
        <p:spPr>
          <a:xfrm>
            <a:off x="5101298" y="2240302"/>
            <a:ext cx="3804617" cy="703946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296837" tIns="0" rIns="0" bIns="0" rtlCol="0" anchor="ctr" anchorCtr="0">
            <a:noAutofit/>
          </a:bodyPr>
          <a:lstStyle/>
          <a:p>
            <a:r>
              <a:rPr lang="en-US" altLang="zh-CN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this</a:t>
            </a:r>
            <a:r>
              <a:rPr lang="zh-CN" altLang="en-US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是什么</a:t>
            </a:r>
            <a:endParaRPr lang="zh-CN" altLang="en-US" sz="226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3"/>
            </p:custDataLst>
          </p:nvPr>
        </p:nvSpPr>
        <p:spPr>
          <a:xfrm flipH="1">
            <a:off x="5305730" y="2286287"/>
            <a:ext cx="801923" cy="5734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373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4"/>
            </p:custDataLst>
          </p:nvPr>
        </p:nvSpPr>
        <p:spPr>
          <a:xfrm flipH="1">
            <a:off x="3286511" y="3182301"/>
            <a:ext cx="3803165" cy="70285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307145" tIns="0" rIns="0" bIns="0" rtlCol="0" anchor="ctr">
            <a:noAutofit/>
          </a:bodyPr>
          <a:lstStyle/>
          <a:p>
            <a:pPr lvl="0"/>
            <a:r>
              <a:rPr lang="zh-CN" altLang="en-US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它到底有多烦</a:t>
            </a:r>
            <a:endParaRPr lang="zh-CN" altLang="en-US" sz="226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5"/>
            </p:custDataLst>
          </p:nvPr>
        </p:nvSpPr>
        <p:spPr>
          <a:xfrm flipH="1">
            <a:off x="6107654" y="3227743"/>
            <a:ext cx="801923" cy="5734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373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6"/>
            </p:custDataLst>
          </p:nvPr>
        </p:nvSpPr>
        <p:spPr>
          <a:xfrm>
            <a:off x="5101298" y="4068922"/>
            <a:ext cx="3804617" cy="703946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296837" tIns="0" rIns="0" bIns="0" rtlCol="0" anchor="ctr" anchorCtr="0">
            <a:noAutofit/>
          </a:bodyPr>
          <a:lstStyle/>
          <a:p>
            <a:r>
              <a:rPr lang="zh-CN" altLang="en-US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让它不那么烦人</a:t>
            </a:r>
            <a:endParaRPr lang="zh-CN" altLang="en-US" sz="226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7"/>
            </p:custDataLst>
          </p:nvPr>
        </p:nvSpPr>
        <p:spPr>
          <a:xfrm flipH="1">
            <a:off x="5305730" y="4114908"/>
            <a:ext cx="801923" cy="5734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373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8"/>
            </p:custDataLst>
          </p:nvPr>
        </p:nvSpPr>
        <p:spPr>
          <a:xfrm flipH="1">
            <a:off x="3286511" y="5010921"/>
            <a:ext cx="3803165" cy="702857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307145" tIns="0" rIns="0" bIns="0" rtlCol="0" anchor="ctr">
            <a:noAutofit/>
          </a:bodyPr>
          <a:lstStyle/>
          <a:p>
            <a:pPr lvl="0"/>
            <a:r>
              <a:rPr lang="en-US" altLang="zh-CN" sz="226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Q&amp;A</a:t>
            </a:r>
            <a:endParaRPr lang="en-US" altLang="zh-CN" sz="226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9"/>
            </p:custDataLst>
          </p:nvPr>
        </p:nvSpPr>
        <p:spPr>
          <a:xfrm flipH="1">
            <a:off x="6107654" y="5056362"/>
            <a:ext cx="801923" cy="57340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373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10"/>
            </p:custDataLst>
          </p:nvPr>
        </p:nvSpPr>
        <p:spPr>
          <a:xfrm>
            <a:off x="4048246" y="1158878"/>
            <a:ext cx="1592282" cy="635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13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  录</a:t>
            </a:r>
            <a:endParaRPr lang="zh-CN" altLang="en-US" sz="413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MH_Others_2"/>
          <p:cNvSpPr txBox="1"/>
          <p:nvPr>
            <p:custDataLst>
              <p:tags r:id="rId11"/>
            </p:custDataLst>
          </p:nvPr>
        </p:nvSpPr>
        <p:spPr>
          <a:xfrm>
            <a:off x="5968017" y="1155360"/>
            <a:ext cx="3006012" cy="635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13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zh-CN" altLang="en-US" sz="413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489598" y="55150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6190" y="1419860"/>
            <a:ext cx="948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我们所接触的大部分语言都有</a:t>
            </a:r>
            <a:r>
              <a:rPr lang="en-US" altLang="zh-CN"/>
              <a:t>this</a:t>
            </a:r>
            <a:r>
              <a:rPr lang="zh-CN" altLang="en-US"/>
              <a:t>关键字，说说在大家的印象中</a:t>
            </a:r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66190" y="1980565"/>
            <a:ext cx="948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通常情况下</a:t>
            </a:r>
            <a:r>
              <a:rPr lang="en-US" altLang="zh-CN"/>
              <a:t>this</a:t>
            </a:r>
            <a:r>
              <a:rPr lang="zh-CN" altLang="en-US"/>
              <a:t>都是指对象本身。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66190" y="2638425"/>
            <a:ext cx="962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但是在</a:t>
            </a:r>
            <a:r>
              <a:rPr lang="en-US" altLang="zh-CN"/>
              <a:t>Javascript</a:t>
            </a:r>
            <a:r>
              <a:rPr lang="zh-CN" altLang="en-US"/>
              <a:t>中的</a:t>
            </a:r>
            <a:r>
              <a:rPr lang="en-US" altLang="zh-CN"/>
              <a:t>this...</a:t>
            </a:r>
            <a:endParaRPr lang="zh-CN" altLang="en-US"/>
          </a:p>
        </p:txBody>
      </p:sp>
      <p:pic>
        <p:nvPicPr>
          <p:cNvPr id="7" name="图片 6" descr="nizaidouw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30" y="3380740"/>
            <a:ext cx="2412365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786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它到底多烦人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3185" y="1303655"/>
            <a:ext cx="830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来看看下面的这些栗子</a:t>
            </a:r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6" name="图片 5" descr="this_consol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" y="1772285"/>
            <a:ext cx="2753360" cy="304800"/>
          </a:xfrm>
          <a:prstGeom prst="rect">
            <a:avLst/>
          </a:prstGeom>
        </p:spPr>
      </p:pic>
      <p:pic>
        <p:nvPicPr>
          <p:cNvPr id="7" name="图片 6" descr="this_consol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5" y="1772285"/>
            <a:ext cx="3191510" cy="1457325"/>
          </a:xfrm>
          <a:prstGeom prst="rect">
            <a:avLst/>
          </a:prstGeom>
        </p:spPr>
      </p:pic>
      <p:pic>
        <p:nvPicPr>
          <p:cNvPr id="8" name="图片 7" descr="this_foo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35" y="4017010"/>
            <a:ext cx="2734310" cy="1743075"/>
          </a:xfrm>
          <a:prstGeom prst="rect">
            <a:avLst/>
          </a:prstGeom>
        </p:spPr>
      </p:pic>
      <p:pic>
        <p:nvPicPr>
          <p:cNvPr id="11" name="图片 10" descr="this_foo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05" y="3539490"/>
            <a:ext cx="2858135" cy="1752600"/>
          </a:xfrm>
          <a:prstGeom prst="rect">
            <a:avLst/>
          </a:prstGeom>
        </p:spPr>
      </p:pic>
      <p:pic>
        <p:nvPicPr>
          <p:cNvPr id="4" name="图片 3" descr="this_foo_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350" y="2235835"/>
            <a:ext cx="2962910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968" y="549603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还有这些烦人的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this_foo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532255"/>
            <a:ext cx="3963035" cy="2639060"/>
          </a:xfrm>
          <a:prstGeom prst="rect">
            <a:avLst/>
          </a:prstGeom>
        </p:spPr>
      </p:pic>
      <p:pic>
        <p:nvPicPr>
          <p:cNvPr id="4" name="图片 3" descr="obj_this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25" y="1532255"/>
            <a:ext cx="3591560" cy="2162175"/>
          </a:xfrm>
          <a:prstGeom prst="rect">
            <a:avLst/>
          </a:prstGeom>
        </p:spPr>
      </p:pic>
      <p:pic>
        <p:nvPicPr>
          <p:cNvPr id="5" name="图片 4" descr="this_obj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0" y="3694430"/>
            <a:ext cx="3658235" cy="249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还有这些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this_call_appl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600835"/>
            <a:ext cx="3791585" cy="255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还有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this_obj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1533525"/>
            <a:ext cx="4677410" cy="2629535"/>
          </a:xfrm>
          <a:prstGeom prst="rect">
            <a:avLst/>
          </a:prstGeom>
        </p:spPr>
      </p:pic>
      <p:pic>
        <p:nvPicPr>
          <p:cNvPr id="7" name="图片 6" descr="this_obj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715" y="1533525"/>
            <a:ext cx="4639310" cy="258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挨个来看看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3185" y="1362075"/>
            <a:ext cx="903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全局上下文中，</a:t>
            </a:r>
            <a:r>
              <a:rPr lang="en-US" altLang="zh-CN"/>
              <a:t>this</a:t>
            </a:r>
            <a:r>
              <a:rPr lang="zh-CN" altLang="en-US"/>
              <a:t>永远都指向全局对象，浏览器中为</a:t>
            </a:r>
            <a:r>
              <a:rPr lang="en-US" altLang="zh-CN"/>
              <a:t>window,Nodejs</a:t>
            </a:r>
            <a:r>
              <a:rPr lang="zh-CN" altLang="en-US"/>
              <a:t>中</a:t>
            </a:r>
            <a:r>
              <a:rPr lang="en-US" altLang="zh-CN"/>
              <a:t>...</a:t>
            </a:r>
            <a:r>
              <a:rPr lang="zh-CN" altLang="en-US"/>
              <a:t>分函数外函数内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5" y="0"/>
            <a:ext cx="12188990" cy="6862655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76593" y="548968"/>
            <a:ext cx="11038501" cy="575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7565" y="673735"/>
            <a:ext cx="27228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240" y="1352550"/>
            <a:ext cx="8991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在严格模式下</a:t>
            </a:r>
            <a:r>
              <a:rPr lang="en-US" altLang="zh-CN"/>
              <a:t>,this</a:t>
            </a:r>
            <a:r>
              <a:rPr lang="zh-CN" altLang="en-US"/>
              <a:t>的值为进入时上下文的值，如果没有设置则为</a:t>
            </a:r>
            <a:r>
              <a:rPr lang="en-US" altLang="zh-CN"/>
              <a:t>undefined.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非严格模式下，</a:t>
            </a:r>
            <a:r>
              <a:rPr lang="en-US" altLang="zh-CN"/>
              <a:t>this</a:t>
            </a:r>
            <a:r>
              <a:rPr lang="zh-CN" altLang="en-US"/>
              <a:t>的值则由调用方式决定。直接调用、构造函数、对象方法、原型链</a:t>
            </a:r>
            <a:r>
              <a:rPr lang="en-US" altLang="zh-CN"/>
              <a:t>...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传递</a:t>
            </a:r>
            <a:r>
              <a:rPr lang="en-US" altLang="zh-CN"/>
              <a:t>this</a:t>
            </a:r>
            <a:r>
              <a:rPr lang="zh-CN" altLang="en-US"/>
              <a:t>的值可以通过</a:t>
            </a:r>
            <a:r>
              <a:rPr lang="en-US" altLang="zh-CN"/>
              <a:t>call,apply,</a:t>
            </a:r>
            <a:r>
              <a:rPr lang="zh-CN" altLang="en-US"/>
              <a:t>也可以通过</a:t>
            </a:r>
            <a:r>
              <a:rPr lang="en-US" altLang="zh-CN"/>
              <a:t>bind</a:t>
            </a:r>
            <a:r>
              <a:rPr lang="zh-CN" altLang="en-US"/>
              <a:t>绑定。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箭头函数的</a:t>
            </a:r>
            <a:r>
              <a:rPr lang="en-US" altLang="zh-CN"/>
              <a:t>this</a:t>
            </a:r>
            <a:r>
              <a:rPr lang="zh-CN" altLang="en-US"/>
              <a:t>是由创建它的上下文决定。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tags/tag1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 Light</vt:lpstr>
      <vt:lpstr>微软雅黑</vt:lpstr>
      <vt:lpstr>Impact</vt:lpstr>
      <vt:lpstr>Agency FB</vt:lpstr>
      <vt:lpstr>Times New Roman</vt:lpstr>
      <vt:lpstr>Calibri</vt:lpstr>
      <vt:lpstr>Arial Unicode MS</vt:lpstr>
      <vt:lpstr>Segoe Print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134</cp:revision>
  <dcterms:created xsi:type="dcterms:W3CDTF">2017-08-03T09:01:00Z</dcterms:created>
  <dcterms:modified xsi:type="dcterms:W3CDTF">2018-07-26T15:26:57Z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