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2" r:id="rId3"/>
    <p:sldId id="346" r:id="rId5"/>
    <p:sldId id="304" r:id="rId6"/>
    <p:sldId id="279" r:id="rId7"/>
    <p:sldId id="343" r:id="rId8"/>
    <p:sldId id="358" r:id="rId9"/>
    <p:sldId id="359" r:id="rId10"/>
    <p:sldId id="293" r:id="rId11"/>
    <p:sldId id="344" r:id="rId12"/>
    <p:sldId id="298" r:id="rId13"/>
    <p:sldId id="345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B39"/>
    <a:srgbClr val="D9D9D9"/>
    <a:srgbClr val="DCDEE0"/>
    <a:srgbClr val="616161"/>
    <a:srgbClr val="201A17"/>
    <a:srgbClr val="070707"/>
    <a:srgbClr val="DBDBDB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402" y="-1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71650" y="1277272"/>
            <a:ext cx="2895600" cy="3243933"/>
          </a:xfrm>
          <a:custGeom>
            <a:avLst/>
            <a:gdLst>
              <a:gd name="connsiteX0" fmla="*/ 1447800 w 2895600"/>
              <a:gd name="connsiteY0" fmla="*/ 0 h 3243933"/>
              <a:gd name="connsiteX1" fmla="*/ 1595195 w 2895600"/>
              <a:gd name="connsiteY1" fmla="*/ 33860 h 3243933"/>
              <a:gd name="connsiteX2" fmla="*/ 2748205 w 2895600"/>
              <a:gd name="connsiteY2" fmla="*/ 699160 h 3243933"/>
              <a:gd name="connsiteX3" fmla="*/ 2895600 w 2895600"/>
              <a:gd name="connsiteY3" fmla="*/ 955776 h 3243933"/>
              <a:gd name="connsiteX4" fmla="*/ 2895600 w 2895600"/>
              <a:gd name="connsiteY4" fmla="*/ 2286376 h 3243933"/>
              <a:gd name="connsiteX5" fmla="*/ 2748205 w 2895600"/>
              <a:gd name="connsiteY5" fmla="*/ 2542992 h 3243933"/>
              <a:gd name="connsiteX6" fmla="*/ 1595195 w 2895600"/>
              <a:gd name="connsiteY6" fmla="*/ 3208293 h 3243933"/>
              <a:gd name="connsiteX7" fmla="*/ 1300405 w 2895600"/>
              <a:gd name="connsiteY7" fmla="*/ 3208293 h 3243933"/>
              <a:gd name="connsiteX8" fmla="*/ 147395 w 2895600"/>
              <a:gd name="connsiteY8" fmla="*/ 2542992 h 3243933"/>
              <a:gd name="connsiteX9" fmla="*/ 0 w 2895600"/>
              <a:gd name="connsiteY9" fmla="*/ 2286376 h 3243933"/>
              <a:gd name="connsiteX10" fmla="*/ 0 w 2895600"/>
              <a:gd name="connsiteY10" fmla="*/ 955776 h 3243933"/>
              <a:gd name="connsiteX11" fmla="*/ 147395 w 2895600"/>
              <a:gd name="connsiteY11" fmla="*/ 699160 h 3243933"/>
              <a:gd name="connsiteX12" fmla="*/ 1300405 w 2895600"/>
              <a:gd name="connsiteY12" fmla="*/ 33860 h 3243933"/>
              <a:gd name="connsiteX13" fmla="*/ 1447800 w 2895600"/>
              <a:gd name="connsiteY13" fmla="*/ 0 h 32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5600" h="3243933">
                <a:moveTo>
                  <a:pt x="1447800" y="0"/>
                </a:moveTo>
                <a:cubicBezTo>
                  <a:pt x="1501290" y="0"/>
                  <a:pt x="1554780" y="11287"/>
                  <a:pt x="1595195" y="33860"/>
                </a:cubicBezTo>
                <a:cubicBezTo>
                  <a:pt x="2748205" y="699160"/>
                  <a:pt x="2748205" y="699160"/>
                  <a:pt x="2748205" y="699160"/>
                </a:cubicBezTo>
                <a:cubicBezTo>
                  <a:pt x="2829035" y="746681"/>
                  <a:pt x="2895600" y="863109"/>
                  <a:pt x="2895600" y="955776"/>
                </a:cubicBezTo>
                <a:cubicBezTo>
                  <a:pt x="2895600" y="2286376"/>
                  <a:pt x="2895600" y="2286376"/>
                  <a:pt x="2895600" y="2286376"/>
                </a:cubicBezTo>
                <a:cubicBezTo>
                  <a:pt x="2895600" y="2381419"/>
                  <a:pt x="2829035" y="2495471"/>
                  <a:pt x="2748205" y="2542992"/>
                </a:cubicBezTo>
                <a:cubicBezTo>
                  <a:pt x="1595195" y="3208293"/>
                  <a:pt x="1595195" y="3208293"/>
                  <a:pt x="1595195" y="3208293"/>
                </a:cubicBezTo>
                <a:cubicBezTo>
                  <a:pt x="1514366" y="3255814"/>
                  <a:pt x="1381235" y="3255814"/>
                  <a:pt x="1300405" y="3208293"/>
                </a:cubicBezTo>
                <a:cubicBezTo>
                  <a:pt x="147395" y="2542992"/>
                  <a:pt x="147395" y="2542992"/>
                  <a:pt x="147395" y="2542992"/>
                </a:cubicBezTo>
                <a:cubicBezTo>
                  <a:pt x="66566" y="2495471"/>
                  <a:pt x="0" y="2381419"/>
                  <a:pt x="0" y="2286376"/>
                </a:cubicBezTo>
                <a:lnTo>
                  <a:pt x="0" y="955776"/>
                </a:lnTo>
                <a:cubicBezTo>
                  <a:pt x="0" y="863109"/>
                  <a:pt x="66566" y="746681"/>
                  <a:pt x="147395" y="699160"/>
                </a:cubicBezTo>
                <a:cubicBezTo>
                  <a:pt x="1300405" y="33860"/>
                  <a:pt x="1300405" y="33860"/>
                  <a:pt x="1300405" y="33860"/>
                </a:cubicBezTo>
                <a:cubicBezTo>
                  <a:pt x="1340820" y="11287"/>
                  <a:pt x="1394310" y="0"/>
                  <a:pt x="1447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4E7C-442E-4252-8F73-431B515479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4968-826C-4EDC-B75A-CA0618E1F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163178" y="45642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4BCD24AF-367D-4F7B-BCBC-AB4AF3EE44F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00027" y="2171600"/>
            <a:ext cx="90982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自动化测试，到底该测试什么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6896" y="3463985"/>
            <a:ext cx="3684836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Power by Captain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7" name="任意多边形: 形状 15"/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-1" fmla="*/ 0 w 4454013"/>
              <a:gd name="connsiteY0-2" fmla="*/ 531514 h 767488"/>
              <a:gd name="connsiteX1-3" fmla="*/ 1828800 w 4454013"/>
              <a:gd name="connsiteY1-4" fmla="*/ 572 h 767488"/>
              <a:gd name="connsiteX2-5" fmla="*/ 3628103 w 4454013"/>
              <a:gd name="connsiteY2-6" fmla="*/ 620004 h 767488"/>
              <a:gd name="connsiteX3-7" fmla="*/ 4195569 w 4454013"/>
              <a:gd name="connsiteY3-8" fmla="*/ 735545 h 767488"/>
              <a:gd name="connsiteX4" fmla="*/ 4454013 w 4454013"/>
              <a:gd name="connsiteY4" fmla="*/ 767488 h 767488"/>
              <a:gd name="connsiteX0-9" fmla="*/ 0 w 4454013"/>
              <a:gd name="connsiteY0-10" fmla="*/ 531514 h 767488"/>
              <a:gd name="connsiteX1-11" fmla="*/ 1828800 w 4454013"/>
              <a:gd name="connsiteY1-12" fmla="*/ 572 h 767488"/>
              <a:gd name="connsiteX2-13" fmla="*/ 3628103 w 4454013"/>
              <a:gd name="connsiteY2-14" fmla="*/ 620004 h 767488"/>
              <a:gd name="connsiteX3-15" fmla="*/ 4081269 w 4454013"/>
              <a:gd name="connsiteY3-16" fmla="*/ 730782 h 767488"/>
              <a:gd name="connsiteX4-17" fmla="*/ 4454013 w 4454013"/>
              <a:gd name="connsiteY4-18" fmla="*/ 767488 h 767488"/>
              <a:gd name="connsiteX0-19" fmla="*/ 0 w 4081269"/>
              <a:gd name="connsiteY0-20" fmla="*/ 531514 h 730782"/>
              <a:gd name="connsiteX1-21" fmla="*/ 1828800 w 4081269"/>
              <a:gd name="connsiteY1-22" fmla="*/ 572 h 730782"/>
              <a:gd name="connsiteX2-23" fmla="*/ 3628103 w 4081269"/>
              <a:gd name="connsiteY2-24" fmla="*/ 620004 h 730782"/>
              <a:gd name="connsiteX3-25" fmla="*/ 4081269 w 4081269"/>
              <a:gd name="connsiteY3-26" fmla="*/ 730782 h 7307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/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-1" fmla="*/ 0 w 4733772"/>
              <a:gd name="connsiteY0-2" fmla="*/ 364821 h 700144"/>
              <a:gd name="connsiteX1-3" fmla="*/ 1105669 w 4733772"/>
              <a:gd name="connsiteY1-4" fmla="*/ 689285 h 700144"/>
              <a:gd name="connsiteX2-5" fmla="*/ 2904972 w 4733772"/>
              <a:gd name="connsiteY2-6" fmla="*/ 10859 h 700144"/>
              <a:gd name="connsiteX3-7" fmla="*/ 4733772 w 4733772"/>
              <a:gd name="connsiteY3-8" fmla="*/ 335324 h 700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/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-1" fmla="*/ 0 w 4414070"/>
              <a:gd name="connsiteY0-2" fmla="*/ 196030 h 560475"/>
              <a:gd name="connsiteX1-3" fmla="*/ 992444 w 4414070"/>
              <a:gd name="connsiteY1-4" fmla="*/ 29497 h 560475"/>
              <a:gd name="connsiteX2-5" fmla="*/ 2850741 w 4414070"/>
              <a:gd name="connsiteY2-6" fmla="*/ 560438 h 560475"/>
              <a:gd name="connsiteX3-7" fmla="*/ 4414070 w 4414070"/>
              <a:gd name="connsiteY3-8" fmla="*/ 0 h 560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/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矩形: 圆角 22"/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/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/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/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/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/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/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/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/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/>
      <p:bldP spid="2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08795" y="2972305"/>
            <a:ext cx="40607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如何解决问题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Three</a:t>
            </a:r>
            <a:endParaRPr 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1072" y="470465"/>
            <a:ext cx="276031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如何解决问题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8860" y="1753235"/>
            <a:ext cx="10311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其实正真的痛点可能只有一个，</a:t>
            </a:r>
            <a:r>
              <a:rPr lang="zh-CN" altLang="en-US" sz="2400" b="1"/>
              <a:t>业务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038860" y="2367915"/>
            <a:ext cx="1039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只有业务才能战胜业务，善用公司的知识库。</a:t>
            </a:r>
            <a:r>
              <a:rPr lang="en-US" altLang="zh-CN">
                <a:sym typeface="+mn-ea"/>
              </a:rPr>
              <a:t>Confluence , Git ....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8860" y="2995930"/>
            <a:ext cx="1039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剩下的</a:t>
            </a:r>
            <a:r>
              <a:rPr lang="en-US" altLang="zh-CN"/>
              <a:t>... </a:t>
            </a:r>
            <a:r>
              <a:rPr lang="zh-CN" altLang="en-US"/>
              <a:t>可能没有接触过也是个问题，但是绝不是最主要的问题了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8860" y="3568065"/>
            <a:ext cx="454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多写写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38860" y="4069715"/>
            <a:ext cx="301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此外还有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8860" y="4551045"/>
            <a:ext cx="301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再写写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64989" y="2351508"/>
            <a:ext cx="6475095" cy="9220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End, Thank You!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-1" fmla="*/ 0 w 4454013"/>
              <a:gd name="connsiteY0-2" fmla="*/ 531514 h 767488"/>
              <a:gd name="connsiteX1-3" fmla="*/ 1828800 w 4454013"/>
              <a:gd name="connsiteY1-4" fmla="*/ 572 h 767488"/>
              <a:gd name="connsiteX2-5" fmla="*/ 3628103 w 4454013"/>
              <a:gd name="connsiteY2-6" fmla="*/ 620004 h 767488"/>
              <a:gd name="connsiteX3-7" fmla="*/ 4195569 w 4454013"/>
              <a:gd name="connsiteY3-8" fmla="*/ 735545 h 767488"/>
              <a:gd name="connsiteX4" fmla="*/ 4454013 w 4454013"/>
              <a:gd name="connsiteY4" fmla="*/ 767488 h 767488"/>
              <a:gd name="connsiteX0-9" fmla="*/ 0 w 4454013"/>
              <a:gd name="connsiteY0-10" fmla="*/ 531514 h 767488"/>
              <a:gd name="connsiteX1-11" fmla="*/ 1828800 w 4454013"/>
              <a:gd name="connsiteY1-12" fmla="*/ 572 h 767488"/>
              <a:gd name="connsiteX2-13" fmla="*/ 3628103 w 4454013"/>
              <a:gd name="connsiteY2-14" fmla="*/ 620004 h 767488"/>
              <a:gd name="connsiteX3-15" fmla="*/ 4081269 w 4454013"/>
              <a:gd name="connsiteY3-16" fmla="*/ 730782 h 767488"/>
              <a:gd name="connsiteX4-17" fmla="*/ 4454013 w 4454013"/>
              <a:gd name="connsiteY4-18" fmla="*/ 767488 h 767488"/>
              <a:gd name="connsiteX0-19" fmla="*/ 0 w 4081269"/>
              <a:gd name="connsiteY0-20" fmla="*/ 531514 h 730782"/>
              <a:gd name="connsiteX1-21" fmla="*/ 1828800 w 4081269"/>
              <a:gd name="connsiteY1-22" fmla="*/ 572 h 730782"/>
              <a:gd name="connsiteX2-23" fmla="*/ 3628103 w 4081269"/>
              <a:gd name="connsiteY2-24" fmla="*/ 620004 h 730782"/>
              <a:gd name="connsiteX3-25" fmla="*/ 4081269 w 4081269"/>
              <a:gd name="connsiteY3-26" fmla="*/ 730782 h 7307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8"/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-1" fmla="*/ 0 w 4733772"/>
              <a:gd name="connsiteY0-2" fmla="*/ 364821 h 700144"/>
              <a:gd name="connsiteX1-3" fmla="*/ 1105669 w 4733772"/>
              <a:gd name="connsiteY1-4" fmla="*/ 689285 h 700144"/>
              <a:gd name="connsiteX2-5" fmla="*/ 2904972 w 4733772"/>
              <a:gd name="connsiteY2-6" fmla="*/ 10859 h 700144"/>
              <a:gd name="connsiteX3-7" fmla="*/ 4733772 w 4733772"/>
              <a:gd name="connsiteY3-8" fmla="*/ 335324 h 700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8" name="任意多边形: 形状 19"/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-1" fmla="*/ 0 w 4414070"/>
              <a:gd name="connsiteY0-2" fmla="*/ 196030 h 560475"/>
              <a:gd name="connsiteX1-3" fmla="*/ 992444 w 4414070"/>
              <a:gd name="connsiteY1-4" fmla="*/ 29497 h 560475"/>
              <a:gd name="connsiteX2-5" fmla="*/ 2850741 w 4414070"/>
              <a:gd name="connsiteY2-6" fmla="*/ 560438 h 560475"/>
              <a:gd name="connsiteX3-7" fmla="*/ 4414070 w 4414070"/>
              <a:gd name="connsiteY3-8" fmla="*/ 0 h 560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任意多边形: 形状 20"/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矩形: 圆角 22"/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: 圆角 23"/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矩形: 圆角 24"/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矩形: 圆角 25"/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矩形: 圆角 26"/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矩形: 圆角 27"/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矩形: 圆角 51"/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矩形: 圆角 53"/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矩形: 圆角 56"/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0995" y="470535"/>
            <a:ext cx="3549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写在前面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9030" y="1717040"/>
            <a:ext cx="1026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今天讨论的目的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2380" y="2419985"/>
            <a:ext cx="10131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不是讨论怎么做，而是讨论该测什么。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7" name="图片 6" descr="和谐——无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0535" y="2035175"/>
            <a:ext cx="3800475" cy="475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菱形 16"/>
          <p:cNvSpPr/>
          <p:nvPr/>
        </p:nvSpPr>
        <p:spPr>
          <a:xfrm>
            <a:off x="-255470" y="-370540"/>
            <a:ext cx="3373899" cy="3373899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9878" y="-863758"/>
            <a:ext cx="1287979" cy="2575958"/>
          </a:xfrm>
          <a:custGeom>
            <a:avLst/>
            <a:gdLst>
              <a:gd name="connsiteX0" fmla="*/ 0 w 1287979"/>
              <a:gd name="connsiteY0" fmla="*/ 0 h 2575958"/>
              <a:gd name="connsiteX1" fmla="*/ 1287979 w 1287979"/>
              <a:gd name="connsiteY1" fmla="*/ 1287979 h 2575958"/>
              <a:gd name="connsiteX2" fmla="*/ 0 w 1287979"/>
              <a:gd name="connsiteY2" fmla="*/ 2575958 h 257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979" h="2575958">
                <a:moveTo>
                  <a:pt x="0" y="0"/>
                </a:moveTo>
                <a:lnTo>
                  <a:pt x="1287979" y="1287979"/>
                </a:lnTo>
                <a:lnTo>
                  <a:pt x="0" y="2575958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-256201" y="-68674"/>
            <a:ext cx="3342485" cy="3342485"/>
          </a:xfrm>
          <a:prstGeom prst="diamond">
            <a:avLst/>
          </a:pr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27215" y="1563765"/>
            <a:ext cx="34493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谈谈大家的理解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51313" y="1436993"/>
            <a:ext cx="888418" cy="883238"/>
            <a:chOff x="4151313" y="2020084"/>
            <a:chExt cx="888418" cy="8832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1006" y="2604566"/>
            <a:ext cx="888418" cy="883238"/>
            <a:chOff x="4161396" y="3518961"/>
            <a:chExt cx="888418" cy="883238"/>
          </a:xfrm>
        </p:grpSpPr>
        <p:sp>
          <p:nvSpPr>
            <p:cNvPr id="36" name="文本框 35"/>
            <p:cNvSpPr txBox="1"/>
            <p:nvPr/>
          </p:nvSpPr>
          <p:spPr>
            <a:xfrm>
              <a:off x="4253447" y="3741759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161396" y="3518961"/>
              <a:ext cx="888418" cy="883238"/>
              <a:chOff x="5641059" y="3248083"/>
              <a:chExt cx="918415" cy="913060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63143" y="3712664"/>
              <a:ext cx="483672" cy="489216"/>
              <a:chOff x="4359930" y="2498290"/>
              <a:chExt cx="1019358" cy="103104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</p:grpSp>
      <p:sp>
        <p:nvSpPr>
          <p:cNvPr id="49" name="文本框 48"/>
          <p:cNvSpPr txBox="1"/>
          <p:nvPr/>
        </p:nvSpPr>
        <p:spPr>
          <a:xfrm>
            <a:off x="5022044" y="2731338"/>
            <a:ext cx="34493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存在哪些问题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15628" y="3900373"/>
            <a:ext cx="34493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如何解决问题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149454" y="3773601"/>
            <a:ext cx="888418" cy="883238"/>
            <a:chOff x="4165039" y="5019300"/>
            <a:chExt cx="888418" cy="883238"/>
          </a:xfrm>
        </p:grpSpPr>
        <p:grpSp>
          <p:nvGrpSpPr>
            <p:cNvPr id="52" name="组合 51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94687" y="541842"/>
            <a:ext cx="1107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6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65" grpId="0"/>
      <p:bldP spid="20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17540" y="2972435"/>
            <a:ext cx="49212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谈谈大家的理解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0995" y="470535"/>
            <a:ext cx="3549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谈谈大家的理解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5555" y="1470025"/>
            <a:ext cx="784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自动化测试到底测试的是什么？</a:t>
            </a:r>
            <a:endParaRPr lang="zh-CN" altLang="en-US"/>
          </a:p>
        </p:txBody>
      </p:sp>
      <p:pic>
        <p:nvPicPr>
          <p:cNvPr id="5" name="图片 4" descr="脑阔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760" y="248920"/>
            <a:ext cx="2916555" cy="3648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2545" y="4173220"/>
            <a:ext cx="3997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先说说为什么做自动化测试？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69915" y="4173220"/>
            <a:ext cx="414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让自动代替手动，用代码来战胜代码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75080" y="5118100"/>
            <a:ext cx="757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手动测试的时候要测试什么，自动化测试就应该测试什么。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1072" y="470465"/>
            <a:ext cx="27603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自动化测试的位置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7" name="图片 6" descr="自动化测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255" y="1316355"/>
            <a:ext cx="7941945" cy="4909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1072" y="470465"/>
            <a:ext cx="276031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例子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235" y="1734820"/>
            <a:ext cx="330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开发的单元测试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76695" y="1734820"/>
            <a:ext cx="2854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已有的自动化测试用例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727210" y="2972305"/>
            <a:ext cx="40607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存在哪些问题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</a:t>
            </a:r>
            <a:r>
              <a:rPr lang="en-US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Two</a:t>
            </a:r>
            <a:endParaRPr 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41072" y="470465"/>
            <a:ext cx="276031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存在哪些问题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4890" y="1707515"/>
            <a:ext cx="207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业务不熟悉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66720" y="1707515"/>
            <a:ext cx="575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如何快速的积累业务知识？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4890" y="2329815"/>
            <a:ext cx="369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没写过，没了解过，</a:t>
            </a:r>
            <a:r>
              <a:rPr lang="en-US" altLang="zh-CN"/>
              <a:t>balabala...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867275" y="2329815"/>
            <a:ext cx="530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不会写？不存在的，已有很多</a:t>
            </a:r>
            <a:r>
              <a:rPr lang="en-US" altLang="zh-CN"/>
              <a:t>demo</a:t>
            </a:r>
            <a:r>
              <a:rPr lang="zh-CN" altLang="en-US"/>
              <a:t>可参考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WPS 演示</Application>
  <PresentationFormat>自定义</PresentationFormat>
  <Paragraphs>86</Paragraphs>
  <Slides>12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 Light</vt:lpstr>
      <vt:lpstr>Helvetica</vt:lpstr>
      <vt:lpstr>方正兰亭超细黑简体</vt:lpstr>
      <vt:lpstr>Calibri</vt:lpstr>
      <vt:lpstr>微软雅黑</vt:lpstr>
      <vt:lpstr>Arial Unicode MS</vt:lpstr>
      <vt:lpstr>Calibri Light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简洁线条</dc:title>
  <dc:creator>第一PPT</dc:creator>
  <cp:keywords>www.1ppt.com</cp:keywords>
  <dc:description>www.1ppt.com</dc:description>
  <cp:lastModifiedBy>admin</cp:lastModifiedBy>
  <cp:revision>118</cp:revision>
  <dcterms:created xsi:type="dcterms:W3CDTF">2017-03-02T11:20:00Z</dcterms:created>
  <dcterms:modified xsi:type="dcterms:W3CDTF">2019-03-22T13:21:53Z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