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12" r:id="rId3"/>
    <p:sldId id="346" r:id="rId5"/>
    <p:sldId id="304" r:id="rId6"/>
    <p:sldId id="279" r:id="rId7"/>
    <p:sldId id="343" r:id="rId8"/>
    <p:sldId id="286" r:id="rId9"/>
    <p:sldId id="291" r:id="rId10"/>
    <p:sldId id="293" r:id="rId11"/>
    <p:sldId id="344" r:id="rId12"/>
    <p:sldId id="298" r:id="rId13"/>
    <p:sldId id="345" r:id="rId14"/>
    <p:sldId id="28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3B39"/>
    <a:srgbClr val="D9D9D9"/>
    <a:srgbClr val="DCDEE0"/>
    <a:srgbClr val="616161"/>
    <a:srgbClr val="201A17"/>
    <a:srgbClr val="070707"/>
    <a:srgbClr val="DBDBDB"/>
    <a:srgbClr val="3E3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50" d="100"/>
          <a:sy n="50" d="100"/>
        </p:scale>
        <p:origin x="-402" y="-1608"/>
      </p:cViewPr>
      <p:guideLst>
        <p:guide orient="horz" pos="212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 Light" panose="020B0502040204020203" pitchFamily="34" charset="-122"/>
              </a:defRPr>
            </a:lvl1pPr>
          </a:lstStyle>
          <a:p>
            <a:fld id="{915CA9C5-7EA0-4D9C-B9C0-3ECAE44BE91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 Light" panose="020B0502040204020203" pitchFamily="34" charset="-122"/>
              </a:defRPr>
            </a:lvl1pPr>
          </a:lstStyle>
          <a:p>
            <a:fld id="{72BB0AE3-27A2-456D-827B-E61280247223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 Light" panose="020B0502040204020203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 Light" panose="020B0502040204020203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 Light" panose="020B0502040204020203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 Light" panose="020B0502040204020203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 Light" panose="020B0502040204020203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1000">
        <p15:prstTrans prst="drape"/>
      </p:transition>
    </mc:Choice>
    <mc:Fallback>
      <p:transition spd="slow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1000">
        <p15:prstTrans prst="drape"/>
      </p:transition>
    </mc:Choice>
    <mc:Fallback>
      <p:transition spd="slow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1000">
        <p15:prstTrans prst="drape"/>
      </p:transition>
    </mc:Choice>
    <mc:Fallback>
      <p:transition spd="slow" advTm="1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1000">
        <p15:prstTrans prst="drape"/>
      </p:transition>
    </mc:Choice>
    <mc:Fallback>
      <p:transition spd="slow" advTm="1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3"/>
          </p:nvPr>
        </p:nvSpPr>
        <p:spPr>
          <a:xfrm>
            <a:off x="1771650" y="1277272"/>
            <a:ext cx="2895600" cy="3243933"/>
          </a:xfrm>
          <a:custGeom>
            <a:avLst/>
            <a:gdLst>
              <a:gd name="connsiteX0" fmla="*/ 1447800 w 2895600"/>
              <a:gd name="connsiteY0" fmla="*/ 0 h 3243933"/>
              <a:gd name="connsiteX1" fmla="*/ 1595195 w 2895600"/>
              <a:gd name="connsiteY1" fmla="*/ 33860 h 3243933"/>
              <a:gd name="connsiteX2" fmla="*/ 2748205 w 2895600"/>
              <a:gd name="connsiteY2" fmla="*/ 699160 h 3243933"/>
              <a:gd name="connsiteX3" fmla="*/ 2895600 w 2895600"/>
              <a:gd name="connsiteY3" fmla="*/ 955776 h 3243933"/>
              <a:gd name="connsiteX4" fmla="*/ 2895600 w 2895600"/>
              <a:gd name="connsiteY4" fmla="*/ 2286376 h 3243933"/>
              <a:gd name="connsiteX5" fmla="*/ 2748205 w 2895600"/>
              <a:gd name="connsiteY5" fmla="*/ 2542992 h 3243933"/>
              <a:gd name="connsiteX6" fmla="*/ 1595195 w 2895600"/>
              <a:gd name="connsiteY6" fmla="*/ 3208293 h 3243933"/>
              <a:gd name="connsiteX7" fmla="*/ 1300405 w 2895600"/>
              <a:gd name="connsiteY7" fmla="*/ 3208293 h 3243933"/>
              <a:gd name="connsiteX8" fmla="*/ 147395 w 2895600"/>
              <a:gd name="connsiteY8" fmla="*/ 2542992 h 3243933"/>
              <a:gd name="connsiteX9" fmla="*/ 0 w 2895600"/>
              <a:gd name="connsiteY9" fmla="*/ 2286376 h 3243933"/>
              <a:gd name="connsiteX10" fmla="*/ 0 w 2895600"/>
              <a:gd name="connsiteY10" fmla="*/ 955776 h 3243933"/>
              <a:gd name="connsiteX11" fmla="*/ 147395 w 2895600"/>
              <a:gd name="connsiteY11" fmla="*/ 699160 h 3243933"/>
              <a:gd name="connsiteX12" fmla="*/ 1300405 w 2895600"/>
              <a:gd name="connsiteY12" fmla="*/ 33860 h 3243933"/>
              <a:gd name="connsiteX13" fmla="*/ 1447800 w 2895600"/>
              <a:gd name="connsiteY13" fmla="*/ 0 h 3243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95600" h="3243933">
                <a:moveTo>
                  <a:pt x="1447800" y="0"/>
                </a:moveTo>
                <a:cubicBezTo>
                  <a:pt x="1501290" y="0"/>
                  <a:pt x="1554780" y="11287"/>
                  <a:pt x="1595195" y="33860"/>
                </a:cubicBezTo>
                <a:cubicBezTo>
                  <a:pt x="2748205" y="699160"/>
                  <a:pt x="2748205" y="699160"/>
                  <a:pt x="2748205" y="699160"/>
                </a:cubicBezTo>
                <a:cubicBezTo>
                  <a:pt x="2829035" y="746681"/>
                  <a:pt x="2895600" y="863109"/>
                  <a:pt x="2895600" y="955776"/>
                </a:cubicBezTo>
                <a:cubicBezTo>
                  <a:pt x="2895600" y="2286376"/>
                  <a:pt x="2895600" y="2286376"/>
                  <a:pt x="2895600" y="2286376"/>
                </a:cubicBezTo>
                <a:cubicBezTo>
                  <a:pt x="2895600" y="2381419"/>
                  <a:pt x="2829035" y="2495471"/>
                  <a:pt x="2748205" y="2542992"/>
                </a:cubicBezTo>
                <a:cubicBezTo>
                  <a:pt x="1595195" y="3208293"/>
                  <a:pt x="1595195" y="3208293"/>
                  <a:pt x="1595195" y="3208293"/>
                </a:cubicBezTo>
                <a:cubicBezTo>
                  <a:pt x="1514366" y="3255814"/>
                  <a:pt x="1381235" y="3255814"/>
                  <a:pt x="1300405" y="3208293"/>
                </a:cubicBezTo>
                <a:cubicBezTo>
                  <a:pt x="147395" y="2542992"/>
                  <a:pt x="147395" y="2542992"/>
                  <a:pt x="147395" y="2542992"/>
                </a:cubicBezTo>
                <a:cubicBezTo>
                  <a:pt x="66566" y="2495471"/>
                  <a:pt x="0" y="2381419"/>
                  <a:pt x="0" y="2286376"/>
                </a:cubicBezTo>
                <a:lnTo>
                  <a:pt x="0" y="955776"/>
                </a:lnTo>
                <a:cubicBezTo>
                  <a:pt x="0" y="863109"/>
                  <a:pt x="66566" y="746681"/>
                  <a:pt x="147395" y="699160"/>
                </a:cubicBezTo>
                <a:cubicBezTo>
                  <a:pt x="1300405" y="33860"/>
                  <a:pt x="1300405" y="33860"/>
                  <a:pt x="1300405" y="33860"/>
                </a:cubicBezTo>
                <a:cubicBezTo>
                  <a:pt x="1340820" y="11287"/>
                  <a:pt x="1394310" y="0"/>
                  <a:pt x="14478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4E7C-442E-4252-8F73-431B515479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4968-826C-4EDC-B75A-CA0618E1F6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1000">
        <p15:prstTrans prst="drape"/>
      </p:transition>
    </mc:Choice>
    <mc:Fallback>
      <p:transition spd="slow" advTm="1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1000">
        <p15:prstTrans prst="drape"/>
      </p:transition>
    </mc:Choice>
    <mc:Fallback>
      <p:transition spd="slow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1000">
        <p15:prstTrans prst="drape"/>
      </p:transition>
    </mc:Choice>
    <mc:Fallback>
      <p:transition spd="slow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7163178" y="45642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1000">
        <p15:prstTrans prst="drape"/>
      </p:transition>
    </mc:Choice>
    <mc:Fallback>
      <p:transition spd="slow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1000">
        <p15:prstTrans prst="drape"/>
      </p:transition>
    </mc:Choice>
    <mc:Fallback>
      <p:transition spd="slow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1000">
        <p15:prstTrans prst="drape"/>
      </p:transition>
    </mc:Choice>
    <mc:Fallback>
      <p:transition spd="slow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1000">
        <p15:prstTrans prst="drape"/>
      </p:transition>
    </mc:Choice>
    <mc:Fallback>
      <p:transition spd="slow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1000">
        <p15:prstTrans prst="drape"/>
      </p:transition>
    </mc:Choice>
    <mc:Fallback>
      <p:transition spd="slow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1000">
        <p15:prstTrans prst="drape"/>
      </p:transition>
    </mc:Choice>
    <mc:Fallback>
      <p:transition spd="slow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 Light" panose="020B0502040204020203" pitchFamily="34" charset="-122"/>
              </a:defRPr>
            </a:lvl1pPr>
          </a:lstStyle>
          <a:p>
            <a:fld id="{4BCD24AF-367D-4F7B-BCBC-AB4AF3EE44F1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 Light" panose="020B0502040204020203" pitchFamily="34" charset="-122"/>
              </a:defRPr>
            </a:lvl1pPr>
          </a:lstStyle>
          <a:p>
            <a:fld id="{600F063A-7B63-491C-A845-B41E9950C879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1000">
        <p15:prstTrans prst="drape"/>
      </p:transition>
    </mc:Choice>
    <mc:Fallback>
      <p:transition spd="slow" advTm="1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 Light" panose="020B0502040204020203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 Light" panose="020B0502040204020203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 Light" panose="020B0502040204020203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 Light" panose="020B0502040204020203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 Light" panose="020B0502040204020203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菱形 14"/>
          <p:cNvSpPr/>
          <p:nvPr/>
        </p:nvSpPr>
        <p:spPr>
          <a:xfrm>
            <a:off x="4485036" y="1713952"/>
            <a:ext cx="3242523" cy="3242523"/>
          </a:xfrm>
          <a:prstGeom prst="diamond">
            <a:avLst/>
          </a:prstGeom>
          <a:solidFill>
            <a:schemeClr val="bg1">
              <a:lumMod val="6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0" name="等腰三角形 19"/>
          <p:cNvSpPr/>
          <p:nvPr/>
        </p:nvSpPr>
        <p:spPr>
          <a:xfrm flipV="1">
            <a:off x="3945758" y="3199094"/>
            <a:ext cx="4271743" cy="2255667"/>
          </a:xfrm>
          <a:prstGeom prst="triangle">
            <a:avLst>
              <a:gd name="adj" fmla="val 496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>
                  <a:lumMod val="50000"/>
                </a:schemeClr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1" name="等腰三角形 20"/>
          <p:cNvSpPr/>
          <p:nvPr/>
        </p:nvSpPr>
        <p:spPr>
          <a:xfrm>
            <a:off x="3945757" y="1183067"/>
            <a:ext cx="4271743" cy="2255667"/>
          </a:xfrm>
          <a:prstGeom prst="triangle">
            <a:avLst>
              <a:gd name="adj" fmla="val 496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>
                  <a:lumMod val="50000"/>
                </a:schemeClr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600027" y="2171600"/>
            <a:ext cx="9098280" cy="9220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自动化测试，到底该测试什么</a:t>
            </a:r>
            <a:endParaRPr lang="zh-CN" altLang="en-US" sz="54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366896" y="3463985"/>
            <a:ext cx="3684836" cy="4298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Power by Captain</a:t>
            </a:r>
            <a:endParaRPr lang="en-US" altLang="zh-CN" sz="22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elvetica" panose="020B0604020202020204" pitchFamily="34" charset="0"/>
            </a:endParaRPr>
          </a:p>
        </p:txBody>
      </p:sp>
      <p:sp>
        <p:nvSpPr>
          <p:cNvPr id="27" name="任意多边形: 形状 15"/>
          <p:cNvSpPr/>
          <p:nvPr/>
        </p:nvSpPr>
        <p:spPr>
          <a:xfrm>
            <a:off x="-233169" y="3198280"/>
            <a:ext cx="4862319" cy="730782"/>
          </a:xfrm>
          <a:custGeom>
            <a:avLst/>
            <a:gdLst>
              <a:gd name="connsiteX0" fmla="*/ 0 w 4454013"/>
              <a:gd name="connsiteY0" fmla="*/ 531514 h 767488"/>
              <a:gd name="connsiteX1" fmla="*/ 1828800 w 4454013"/>
              <a:gd name="connsiteY1" fmla="*/ 572 h 767488"/>
              <a:gd name="connsiteX2" fmla="*/ 3628103 w 4454013"/>
              <a:gd name="connsiteY2" fmla="*/ 620004 h 767488"/>
              <a:gd name="connsiteX3" fmla="*/ 4454013 w 4454013"/>
              <a:gd name="connsiteY3" fmla="*/ 767488 h 767488"/>
              <a:gd name="connsiteX0-1" fmla="*/ 0 w 4454013"/>
              <a:gd name="connsiteY0-2" fmla="*/ 531514 h 767488"/>
              <a:gd name="connsiteX1-3" fmla="*/ 1828800 w 4454013"/>
              <a:gd name="connsiteY1-4" fmla="*/ 572 h 767488"/>
              <a:gd name="connsiteX2-5" fmla="*/ 3628103 w 4454013"/>
              <a:gd name="connsiteY2-6" fmla="*/ 620004 h 767488"/>
              <a:gd name="connsiteX3-7" fmla="*/ 4195569 w 4454013"/>
              <a:gd name="connsiteY3-8" fmla="*/ 735545 h 767488"/>
              <a:gd name="connsiteX4" fmla="*/ 4454013 w 4454013"/>
              <a:gd name="connsiteY4" fmla="*/ 767488 h 767488"/>
              <a:gd name="connsiteX0-9" fmla="*/ 0 w 4454013"/>
              <a:gd name="connsiteY0-10" fmla="*/ 531514 h 767488"/>
              <a:gd name="connsiteX1-11" fmla="*/ 1828800 w 4454013"/>
              <a:gd name="connsiteY1-12" fmla="*/ 572 h 767488"/>
              <a:gd name="connsiteX2-13" fmla="*/ 3628103 w 4454013"/>
              <a:gd name="connsiteY2-14" fmla="*/ 620004 h 767488"/>
              <a:gd name="connsiteX3-15" fmla="*/ 4081269 w 4454013"/>
              <a:gd name="connsiteY3-16" fmla="*/ 730782 h 767488"/>
              <a:gd name="connsiteX4-17" fmla="*/ 4454013 w 4454013"/>
              <a:gd name="connsiteY4-18" fmla="*/ 767488 h 767488"/>
              <a:gd name="connsiteX0-19" fmla="*/ 0 w 4081269"/>
              <a:gd name="connsiteY0-20" fmla="*/ 531514 h 730782"/>
              <a:gd name="connsiteX1-21" fmla="*/ 1828800 w 4081269"/>
              <a:gd name="connsiteY1-22" fmla="*/ 572 h 730782"/>
              <a:gd name="connsiteX2-23" fmla="*/ 3628103 w 4081269"/>
              <a:gd name="connsiteY2-24" fmla="*/ 620004 h 730782"/>
              <a:gd name="connsiteX3-25" fmla="*/ 4081269 w 4081269"/>
              <a:gd name="connsiteY3-26" fmla="*/ 730782 h 7307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081269" h="730782">
                <a:moveTo>
                  <a:pt x="0" y="531514"/>
                </a:moveTo>
                <a:cubicBezTo>
                  <a:pt x="612058" y="258669"/>
                  <a:pt x="1224116" y="-14176"/>
                  <a:pt x="1828800" y="572"/>
                </a:cubicBezTo>
                <a:cubicBezTo>
                  <a:pt x="2433484" y="15320"/>
                  <a:pt x="3252692" y="498302"/>
                  <a:pt x="3628103" y="620004"/>
                </a:cubicBezTo>
                <a:cubicBezTo>
                  <a:pt x="4003514" y="741706"/>
                  <a:pt x="3943617" y="706201"/>
                  <a:pt x="4081269" y="730782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28" name="任意多边形: 形状 18"/>
          <p:cNvSpPr/>
          <p:nvPr/>
        </p:nvSpPr>
        <p:spPr>
          <a:xfrm>
            <a:off x="7350734" y="3733664"/>
            <a:ext cx="5549139" cy="700144"/>
          </a:xfrm>
          <a:custGeom>
            <a:avLst/>
            <a:gdLst>
              <a:gd name="connsiteX0" fmla="*/ 0 w 4719484"/>
              <a:gd name="connsiteY0" fmla="*/ 364821 h 700144"/>
              <a:gd name="connsiteX1" fmla="*/ 1091381 w 4719484"/>
              <a:gd name="connsiteY1" fmla="*/ 689285 h 700144"/>
              <a:gd name="connsiteX2" fmla="*/ 2890684 w 4719484"/>
              <a:gd name="connsiteY2" fmla="*/ 10859 h 700144"/>
              <a:gd name="connsiteX3" fmla="*/ 4719484 w 4719484"/>
              <a:gd name="connsiteY3" fmla="*/ 335324 h 700144"/>
              <a:gd name="connsiteX0-1" fmla="*/ 0 w 4733772"/>
              <a:gd name="connsiteY0-2" fmla="*/ 364821 h 700144"/>
              <a:gd name="connsiteX1-3" fmla="*/ 1105669 w 4733772"/>
              <a:gd name="connsiteY1-4" fmla="*/ 689285 h 700144"/>
              <a:gd name="connsiteX2-5" fmla="*/ 2904972 w 4733772"/>
              <a:gd name="connsiteY2-6" fmla="*/ 10859 h 700144"/>
              <a:gd name="connsiteX3-7" fmla="*/ 4733772 w 4733772"/>
              <a:gd name="connsiteY3-8" fmla="*/ 335324 h 7001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733772" h="700144">
                <a:moveTo>
                  <a:pt x="0" y="364821"/>
                </a:moveTo>
                <a:cubicBezTo>
                  <a:pt x="304800" y="556550"/>
                  <a:pt x="621507" y="748279"/>
                  <a:pt x="1105669" y="689285"/>
                </a:cubicBezTo>
                <a:cubicBezTo>
                  <a:pt x="1589831" y="630291"/>
                  <a:pt x="2300288" y="69852"/>
                  <a:pt x="2904972" y="10859"/>
                </a:cubicBezTo>
                <a:cubicBezTo>
                  <a:pt x="3509656" y="-48135"/>
                  <a:pt x="4121714" y="143594"/>
                  <a:pt x="4733772" y="335324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29" name="任意多边形: 形状 19"/>
          <p:cNvSpPr/>
          <p:nvPr/>
        </p:nvSpPr>
        <p:spPr>
          <a:xfrm>
            <a:off x="7570106" y="3684186"/>
            <a:ext cx="5105157" cy="560475"/>
          </a:xfrm>
          <a:custGeom>
            <a:avLst/>
            <a:gdLst>
              <a:gd name="connsiteX0" fmla="*/ 0 w 4395020"/>
              <a:gd name="connsiteY0" fmla="*/ 176980 h 560476"/>
              <a:gd name="connsiteX1" fmla="*/ 973394 w 4395020"/>
              <a:gd name="connsiteY1" fmla="*/ 29497 h 560476"/>
              <a:gd name="connsiteX2" fmla="*/ 2831691 w 4395020"/>
              <a:gd name="connsiteY2" fmla="*/ 560438 h 560476"/>
              <a:gd name="connsiteX3" fmla="*/ 4395020 w 4395020"/>
              <a:gd name="connsiteY3" fmla="*/ 0 h 560476"/>
              <a:gd name="connsiteX0-1" fmla="*/ 0 w 4414070"/>
              <a:gd name="connsiteY0-2" fmla="*/ 196030 h 560475"/>
              <a:gd name="connsiteX1-3" fmla="*/ 992444 w 4414070"/>
              <a:gd name="connsiteY1-4" fmla="*/ 29497 h 560475"/>
              <a:gd name="connsiteX2-5" fmla="*/ 2850741 w 4414070"/>
              <a:gd name="connsiteY2-6" fmla="*/ 560438 h 560475"/>
              <a:gd name="connsiteX3-7" fmla="*/ 4414070 w 4414070"/>
              <a:gd name="connsiteY3-8" fmla="*/ 0 h 5604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414070" h="560475">
                <a:moveTo>
                  <a:pt x="0" y="196030"/>
                </a:moveTo>
                <a:cubicBezTo>
                  <a:pt x="250723" y="90333"/>
                  <a:pt x="517321" y="-31238"/>
                  <a:pt x="992444" y="29497"/>
                </a:cubicBezTo>
                <a:cubicBezTo>
                  <a:pt x="1467568" y="90232"/>
                  <a:pt x="2280470" y="565354"/>
                  <a:pt x="2850741" y="560438"/>
                </a:cubicBezTo>
                <a:cubicBezTo>
                  <a:pt x="3421012" y="555522"/>
                  <a:pt x="3917541" y="277761"/>
                  <a:pt x="4414070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30" name="任意多边形: 形状 20"/>
          <p:cNvSpPr/>
          <p:nvPr/>
        </p:nvSpPr>
        <p:spPr>
          <a:xfrm>
            <a:off x="-215759" y="3425261"/>
            <a:ext cx="4435333" cy="523672"/>
          </a:xfrm>
          <a:custGeom>
            <a:avLst/>
            <a:gdLst>
              <a:gd name="connsiteX0" fmla="*/ 0 w 4222750"/>
              <a:gd name="connsiteY0" fmla="*/ 184907 h 523672"/>
              <a:gd name="connsiteX1" fmla="*/ 1352550 w 4222750"/>
              <a:gd name="connsiteY1" fmla="*/ 521457 h 523672"/>
              <a:gd name="connsiteX2" fmla="*/ 3384550 w 4222750"/>
              <a:gd name="connsiteY2" fmla="*/ 38857 h 523672"/>
              <a:gd name="connsiteX3" fmla="*/ 4222750 w 4222750"/>
              <a:gd name="connsiteY3" fmla="*/ 64257 h 523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2750" h="523672">
                <a:moveTo>
                  <a:pt x="0" y="184907"/>
                </a:moveTo>
                <a:cubicBezTo>
                  <a:pt x="394229" y="365353"/>
                  <a:pt x="788458" y="545799"/>
                  <a:pt x="1352550" y="521457"/>
                </a:cubicBezTo>
                <a:cubicBezTo>
                  <a:pt x="1916642" y="497115"/>
                  <a:pt x="2906183" y="115057"/>
                  <a:pt x="3384550" y="38857"/>
                </a:cubicBezTo>
                <a:cubicBezTo>
                  <a:pt x="3862917" y="-37343"/>
                  <a:pt x="4042833" y="13457"/>
                  <a:pt x="4222750" y="64257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31" name="矩形: 圆角 22"/>
          <p:cNvSpPr/>
          <p:nvPr/>
        </p:nvSpPr>
        <p:spPr>
          <a:xfrm rot="18746479">
            <a:off x="10079180" y="3293450"/>
            <a:ext cx="192454" cy="192454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2" name="矩形: 圆角 23"/>
          <p:cNvSpPr/>
          <p:nvPr/>
        </p:nvSpPr>
        <p:spPr>
          <a:xfrm rot="15661163">
            <a:off x="11624670" y="3414859"/>
            <a:ext cx="272513" cy="272513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3" name="矩形: 圆角 24"/>
          <p:cNvSpPr/>
          <p:nvPr/>
        </p:nvSpPr>
        <p:spPr>
          <a:xfrm rot="15661163">
            <a:off x="2456504" y="2789497"/>
            <a:ext cx="272513" cy="272513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4" name="矩形: 圆角 25"/>
          <p:cNvSpPr/>
          <p:nvPr/>
        </p:nvSpPr>
        <p:spPr>
          <a:xfrm rot="19434123">
            <a:off x="445531" y="2495668"/>
            <a:ext cx="442097" cy="442097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5" name="矩形: 圆角 26"/>
          <p:cNvSpPr/>
          <p:nvPr/>
        </p:nvSpPr>
        <p:spPr>
          <a:xfrm rot="17624697">
            <a:off x="1386338" y="4257902"/>
            <a:ext cx="83268" cy="83268"/>
          </a:xfrm>
          <a:prstGeom prst="roundRect">
            <a:avLst>
              <a:gd name="adj" fmla="val 17644"/>
            </a:avLst>
          </a:prstGeom>
          <a:solidFill>
            <a:schemeClr val="bg1">
              <a:lumMod val="6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6" name="矩形: 圆角 27"/>
          <p:cNvSpPr/>
          <p:nvPr/>
        </p:nvSpPr>
        <p:spPr>
          <a:xfrm rot="17624697">
            <a:off x="10115172" y="1924620"/>
            <a:ext cx="423239" cy="423239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7" name="矩形: 圆角 51"/>
          <p:cNvSpPr/>
          <p:nvPr/>
        </p:nvSpPr>
        <p:spPr>
          <a:xfrm rot="15661163">
            <a:off x="2527738" y="4771060"/>
            <a:ext cx="272513" cy="272513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8" name="矩形: 圆角 53"/>
          <p:cNvSpPr/>
          <p:nvPr/>
        </p:nvSpPr>
        <p:spPr>
          <a:xfrm rot="19132149">
            <a:off x="10230629" y="4771059"/>
            <a:ext cx="272513" cy="272513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9" name="矩形: 圆角 56"/>
          <p:cNvSpPr/>
          <p:nvPr/>
        </p:nvSpPr>
        <p:spPr>
          <a:xfrm rot="15661163">
            <a:off x="1478553" y="1573731"/>
            <a:ext cx="226904" cy="226904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 animBg="1"/>
      <p:bldP spid="21" grpId="0" animBg="1"/>
      <p:bldP spid="22" grpId="0"/>
      <p:bldP spid="23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765459" y="2063557"/>
            <a:ext cx="2731404" cy="2715479"/>
            <a:chOff x="5641059" y="3248083"/>
            <a:chExt cx="918415" cy="913060"/>
          </a:xfrm>
        </p:grpSpPr>
        <p:sp>
          <p:nvSpPr>
            <p:cNvPr id="14" name="任意多边形 13"/>
            <p:cNvSpPr/>
            <p:nvPr/>
          </p:nvSpPr>
          <p:spPr>
            <a:xfrm>
              <a:off x="5912746" y="3248083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 rot="16200000">
              <a:off x="5549900" y="3604562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 rot="16200000" flipH="1" flipV="1">
              <a:off x="6280386" y="3612238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 flipV="1">
              <a:off x="5910876" y="3973214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5717685" y="2826890"/>
            <a:ext cx="406076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0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如何解决问题</a:t>
            </a:r>
            <a:endParaRPr lang="zh-CN" altLang="en-US" sz="50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066851" y="2978524"/>
            <a:ext cx="2063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第四部分</a:t>
            </a:r>
            <a:endParaRPr lang="zh-CN" altLang="en-US" sz="36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5191836" y="2386178"/>
            <a:ext cx="0" cy="2088000"/>
          </a:xfrm>
          <a:custGeom>
            <a:avLst/>
            <a:gdLst>
              <a:gd name="connsiteX0" fmla="*/ 0 w 0"/>
              <a:gd name="connsiteY0" fmla="*/ 0 h 1477370"/>
              <a:gd name="connsiteX1" fmla="*/ 0 w 0"/>
              <a:gd name="connsiteY1" fmla="*/ 1477370 h 1477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477370">
                <a:moveTo>
                  <a:pt x="0" y="0"/>
                </a:moveTo>
                <a:lnTo>
                  <a:pt x="0" y="1477370"/>
                </a:lnTo>
              </a:path>
            </a:pathLst>
          </a:custGeom>
          <a:noFill/>
          <a:ln w="12700">
            <a:solidFill>
              <a:schemeClr val="bg1">
                <a:lumMod val="50000"/>
                <a:alpha val="7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918897" y="3624855"/>
            <a:ext cx="2471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Part One</a:t>
            </a:r>
            <a:endParaRPr lang="zh-CN" altLang="en-US" sz="24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elvetica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25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75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250"/>
                            </p:stCondLst>
                            <p:childTnLst>
                              <p:par>
                                <p:cTn id="2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 animBg="1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341072" y="470465"/>
            <a:ext cx="276031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如何解决问题</a:t>
            </a:r>
            <a:endParaRPr lang="zh-CN" altLang="en-US" sz="32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38860" y="1753235"/>
            <a:ext cx="10311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其实正真的痛点可能只有一个，业务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38860" y="2367915"/>
            <a:ext cx="10396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只有业务才能战胜业务，善用公司的知识库。</a:t>
            </a:r>
            <a:r>
              <a:rPr lang="en-US" altLang="zh-CN">
                <a:sym typeface="+mn-ea"/>
              </a:rPr>
              <a:t>Confluence , Git ....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38860" y="2995930"/>
            <a:ext cx="10396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剩下的</a:t>
            </a:r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038860" y="3568065"/>
            <a:ext cx="4545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多写写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38860" y="4069715"/>
            <a:ext cx="3014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再写写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菱形 7"/>
          <p:cNvSpPr/>
          <p:nvPr/>
        </p:nvSpPr>
        <p:spPr>
          <a:xfrm>
            <a:off x="4485036" y="1713952"/>
            <a:ext cx="3242523" cy="3242523"/>
          </a:xfrm>
          <a:prstGeom prst="diamond">
            <a:avLst/>
          </a:prstGeom>
          <a:solidFill>
            <a:schemeClr val="bg1">
              <a:lumMod val="6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9" name="等腰三角形 8"/>
          <p:cNvSpPr/>
          <p:nvPr/>
        </p:nvSpPr>
        <p:spPr>
          <a:xfrm flipV="1">
            <a:off x="3945758" y="3199094"/>
            <a:ext cx="4271743" cy="2255667"/>
          </a:xfrm>
          <a:prstGeom prst="triangle">
            <a:avLst>
              <a:gd name="adj" fmla="val 496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>
                  <a:lumMod val="50000"/>
                </a:schemeClr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0" name="等腰三角形 9"/>
          <p:cNvSpPr/>
          <p:nvPr/>
        </p:nvSpPr>
        <p:spPr>
          <a:xfrm>
            <a:off x="3945757" y="1183067"/>
            <a:ext cx="4271743" cy="2255667"/>
          </a:xfrm>
          <a:prstGeom prst="triangle">
            <a:avLst>
              <a:gd name="adj" fmla="val 496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>
                  <a:lumMod val="50000"/>
                </a:schemeClr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164989" y="2351508"/>
            <a:ext cx="6475095" cy="9220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The End, Thank You!</a:t>
            </a:r>
            <a:endParaRPr lang="zh-CN" altLang="en-US" sz="54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" name="任意多边形: 形状 15"/>
          <p:cNvSpPr/>
          <p:nvPr/>
        </p:nvSpPr>
        <p:spPr>
          <a:xfrm>
            <a:off x="-233169" y="3198280"/>
            <a:ext cx="4862319" cy="730782"/>
          </a:xfrm>
          <a:custGeom>
            <a:avLst/>
            <a:gdLst>
              <a:gd name="connsiteX0" fmla="*/ 0 w 4454013"/>
              <a:gd name="connsiteY0" fmla="*/ 531514 h 767488"/>
              <a:gd name="connsiteX1" fmla="*/ 1828800 w 4454013"/>
              <a:gd name="connsiteY1" fmla="*/ 572 h 767488"/>
              <a:gd name="connsiteX2" fmla="*/ 3628103 w 4454013"/>
              <a:gd name="connsiteY2" fmla="*/ 620004 h 767488"/>
              <a:gd name="connsiteX3" fmla="*/ 4454013 w 4454013"/>
              <a:gd name="connsiteY3" fmla="*/ 767488 h 767488"/>
              <a:gd name="connsiteX0-1" fmla="*/ 0 w 4454013"/>
              <a:gd name="connsiteY0-2" fmla="*/ 531514 h 767488"/>
              <a:gd name="connsiteX1-3" fmla="*/ 1828800 w 4454013"/>
              <a:gd name="connsiteY1-4" fmla="*/ 572 h 767488"/>
              <a:gd name="connsiteX2-5" fmla="*/ 3628103 w 4454013"/>
              <a:gd name="connsiteY2-6" fmla="*/ 620004 h 767488"/>
              <a:gd name="connsiteX3-7" fmla="*/ 4195569 w 4454013"/>
              <a:gd name="connsiteY3-8" fmla="*/ 735545 h 767488"/>
              <a:gd name="connsiteX4" fmla="*/ 4454013 w 4454013"/>
              <a:gd name="connsiteY4" fmla="*/ 767488 h 767488"/>
              <a:gd name="connsiteX0-9" fmla="*/ 0 w 4454013"/>
              <a:gd name="connsiteY0-10" fmla="*/ 531514 h 767488"/>
              <a:gd name="connsiteX1-11" fmla="*/ 1828800 w 4454013"/>
              <a:gd name="connsiteY1-12" fmla="*/ 572 h 767488"/>
              <a:gd name="connsiteX2-13" fmla="*/ 3628103 w 4454013"/>
              <a:gd name="connsiteY2-14" fmla="*/ 620004 h 767488"/>
              <a:gd name="connsiteX3-15" fmla="*/ 4081269 w 4454013"/>
              <a:gd name="connsiteY3-16" fmla="*/ 730782 h 767488"/>
              <a:gd name="connsiteX4-17" fmla="*/ 4454013 w 4454013"/>
              <a:gd name="connsiteY4-18" fmla="*/ 767488 h 767488"/>
              <a:gd name="connsiteX0-19" fmla="*/ 0 w 4081269"/>
              <a:gd name="connsiteY0-20" fmla="*/ 531514 h 730782"/>
              <a:gd name="connsiteX1-21" fmla="*/ 1828800 w 4081269"/>
              <a:gd name="connsiteY1-22" fmla="*/ 572 h 730782"/>
              <a:gd name="connsiteX2-23" fmla="*/ 3628103 w 4081269"/>
              <a:gd name="connsiteY2-24" fmla="*/ 620004 h 730782"/>
              <a:gd name="connsiteX3-25" fmla="*/ 4081269 w 4081269"/>
              <a:gd name="connsiteY3-26" fmla="*/ 730782 h 7307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081269" h="730782">
                <a:moveTo>
                  <a:pt x="0" y="531514"/>
                </a:moveTo>
                <a:cubicBezTo>
                  <a:pt x="612058" y="258669"/>
                  <a:pt x="1224116" y="-14176"/>
                  <a:pt x="1828800" y="572"/>
                </a:cubicBezTo>
                <a:cubicBezTo>
                  <a:pt x="2433484" y="15320"/>
                  <a:pt x="3252692" y="498302"/>
                  <a:pt x="3628103" y="620004"/>
                </a:cubicBezTo>
                <a:cubicBezTo>
                  <a:pt x="4003514" y="741706"/>
                  <a:pt x="3943617" y="706201"/>
                  <a:pt x="4081269" y="730782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17" name="任意多边形: 形状 18"/>
          <p:cNvSpPr/>
          <p:nvPr/>
        </p:nvSpPr>
        <p:spPr>
          <a:xfrm>
            <a:off x="7350734" y="3733664"/>
            <a:ext cx="5549139" cy="700144"/>
          </a:xfrm>
          <a:custGeom>
            <a:avLst/>
            <a:gdLst>
              <a:gd name="connsiteX0" fmla="*/ 0 w 4719484"/>
              <a:gd name="connsiteY0" fmla="*/ 364821 h 700144"/>
              <a:gd name="connsiteX1" fmla="*/ 1091381 w 4719484"/>
              <a:gd name="connsiteY1" fmla="*/ 689285 h 700144"/>
              <a:gd name="connsiteX2" fmla="*/ 2890684 w 4719484"/>
              <a:gd name="connsiteY2" fmla="*/ 10859 h 700144"/>
              <a:gd name="connsiteX3" fmla="*/ 4719484 w 4719484"/>
              <a:gd name="connsiteY3" fmla="*/ 335324 h 700144"/>
              <a:gd name="connsiteX0-1" fmla="*/ 0 w 4733772"/>
              <a:gd name="connsiteY0-2" fmla="*/ 364821 h 700144"/>
              <a:gd name="connsiteX1-3" fmla="*/ 1105669 w 4733772"/>
              <a:gd name="connsiteY1-4" fmla="*/ 689285 h 700144"/>
              <a:gd name="connsiteX2-5" fmla="*/ 2904972 w 4733772"/>
              <a:gd name="connsiteY2-6" fmla="*/ 10859 h 700144"/>
              <a:gd name="connsiteX3-7" fmla="*/ 4733772 w 4733772"/>
              <a:gd name="connsiteY3-8" fmla="*/ 335324 h 7001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733772" h="700144">
                <a:moveTo>
                  <a:pt x="0" y="364821"/>
                </a:moveTo>
                <a:cubicBezTo>
                  <a:pt x="304800" y="556550"/>
                  <a:pt x="621507" y="748279"/>
                  <a:pt x="1105669" y="689285"/>
                </a:cubicBezTo>
                <a:cubicBezTo>
                  <a:pt x="1589831" y="630291"/>
                  <a:pt x="2300288" y="69852"/>
                  <a:pt x="2904972" y="10859"/>
                </a:cubicBezTo>
                <a:cubicBezTo>
                  <a:pt x="3509656" y="-48135"/>
                  <a:pt x="4121714" y="143594"/>
                  <a:pt x="4733772" y="335324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18" name="任意多边形: 形状 19"/>
          <p:cNvSpPr/>
          <p:nvPr/>
        </p:nvSpPr>
        <p:spPr>
          <a:xfrm>
            <a:off x="7570106" y="3684186"/>
            <a:ext cx="5105157" cy="560475"/>
          </a:xfrm>
          <a:custGeom>
            <a:avLst/>
            <a:gdLst>
              <a:gd name="connsiteX0" fmla="*/ 0 w 4395020"/>
              <a:gd name="connsiteY0" fmla="*/ 176980 h 560476"/>
              <a:gd name="connsiteX1" fmla="*/ 973394 w 4395020"/>
              <a:gd name="connsiteY1" fmla="*/ 29497 h 560476"/>
              <a:gd name="connsiteX2" fmla="*/ 2831691 w 4395020"/>
              <a:gd name="connsiteY2" fmla="*/ 560438 h 560476"/>
              <a:gd name="connsiteX3" fmla="*/ 4395020 w 4395020"/>
              <a:gd name="connsiteY3" fmla="*/ 0 h 560476"/>
              <a:gd name="connsiteX0-1" fmla="*/ 0 w 4414070"/>
              <a:gd name="connsiteY0-2" fmla="*/ 196030 h 560475"/>
              <a:gd name="connsiteX1-3" fmla="*/ 992444 w 4414070"/>
              <a:gd name="connsiteY1-4" fmla="*/ 29497 h 560475"/>
              <a:gd name="connsiteX2-5" fmla="*/ 2850741 w 4414070"/>
              <a:gd name="connsiteY2-6" fmla="*/ 560438 h 560475"/>
              <a:gd name="connsiteX3-7" fmla="*/ 4414070 w 4414070"/>
              <a:gd name="connsiteY3-8" fmla="*/ 0 h 5604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414070" h="560475">
                <a:moveTo>
                  <a:pt x="0" y="196030"/>
                </a:moveTo>
                <a:cubicBezTo>
                  <a:pt x="250723" y="90333"/>
                  <a:pt x="517321" y="-31238"/>
                  <a:pt x="992444" y="29497"/>
                </a:cubicBezTo>
                <a:cubicBezTo>
                  <a:pt x="1467568" y="90232"/>
                  <a:pt x="2280470" y="565354"/>
                  <a:pt x="2850741" y="560438"/>
                </a:cubicBezTo>
                <a:cubicBezTo>
                  <a:pt x="3421012" y="555522"/>
                  <a:pt x="3917541" y="277761"/>
                  <a:pt x="4414070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19" name="任意多边形: 形状 20"/>
          <p:cNvSpPr/>
          <p:nvPr/>
        </p:nvSpPr>
        <p:spPr>
          <a:xfrm>
            <a:off x="-215759" y="3425261"/>
            <a:ext cx="4435333" cy="523672"/>
          </a:xfrm>
          <a:custGeom>
            <a:avLst/>
            <a:gdLst>
              <a:gd name="connsiteX0" fmla="*/ 0 w 4222750"/>
              <a:gd name="connsiteY0" fmla="*/ 184907 h 523672"/>
              <a:gd name="connsiteX1" fmla="*/ 1352550 w 4222750"/>
              <a:gd name="connsiteY1" fmla="*/ 521457 h 523672"/>
              <a:gd name="connsiteX2" fmla="*/ 3384550 w 4222750"/>
              <a:gd name="connsiteY2" fmla="*/ 38857 h 523672"/>
              <a:gd name="connsiteX3" fmla="*/ 4222750 w 4222750"/>
              <a:gd name="connsiteY3" fmla="*/ 64257 h 523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2750" h="523672">
                <a:moveTo>
                  <a:pt x="0" y="184907"/>
                </a:moveTo>
                <a:cubicBezTo>
                  <a:pt x="394229" y="365353"/>
                  <a:pt x="788458" y="545799"/>
                  <a:pt x="1352550" y="521457"/>
                </a:cubicBezTo>
                <a:cubicBezTo>
                  <a:pt x="1916642" y="497115"/>
                  <a:pt x="2906183" y="115057"/>
                  <a:pt x="3384550" y="38857"/>
                </a:cubicBezTo>
                <a:cubicBezTo>
                  <a:pt x="3862917" y="-37343"/>
                  <a:pt x="4042833" y="13457"/>
                  <a:pt x="4222750" y="64257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20" name="矩形: 圆角 22"/>
          <p:cNvSpPr/>
          <p:nvPr/>
        </p:nvSpPr>
        <p:spPr>
          <a:xfrm rot="18746479">
            <a:off x="10079180" y="3293450"/>
            <a:ext cx="192454" cy="192454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1" name="矩形: 圆角 23"/>
          <p:cNvSpPr/>
          <p:nvPr/>
        </p:nvSpPr>
        <p:spPr>
          <a:xfrm rot="15661163">
            <a:off x="11624670" y="3414859"/>
            <a:ext cx="272513" cy="272513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2" name="矩形: 圆角 24"/>
          <p:cNvSpPr/>
          <p:nvPr/>
        </p:nvSpPr>
        <p:spPr>
          <a:xfrm rot="15661163">
            <a:off x="2456504" y="2789497"/>
            <a:ext cx="272513" cy="272513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3" name="矩形: 圆角 25"/>
          <p:cNvSpPr/>
          <p:nvPr/>
        </p:nvSpPr>
        <p:spPr>
          <a:xfrm rot="19434123">
            <a:off x="445531" y="2495668"/>
            <a:ext cx="442097" cy="442097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4" name="矩形: 圆角 26"/>
          <p:cNvSpPr/>
          <p:nvPr/>
        </p:nvSpPr>
        <p:spPr>
          <a:xfrm rot="17624697">
            <a:off x="1386338" y="4257902"/>
            <a:ext cx="83268" cy="83268"/>
          </a:xfrm>
          <a:prstGeom prst="roundRect">
            <a:avLst>
              <a:gd name="adj" fmla="val 17644"/>
            </a:avLst>
          </a:prstGeom>
          <a:solidFill>
            <a:schemeClr val="bg1">
              <a:lumMod val="6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5" name="矩形: 圆角 27"/>
          <p:cNvSpPr/>
          <p:nvPr/>
        </p:nvSpPr>
        <p:spPr>
          <a:xfrm rot="17624697">
            <a:off x="10115172" y="1924620"/>
            <a:ext cx="423239" cy="423239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6" name="矩形: 圆角 51"/>
          <p:cNvSpPr/>
          <p:nvPr/>
        </p:nvSpPr>
        <p:spPr>
          <a:xfrm rot="15661163">
            <a:off x="2527738" y="4771060"/>
            <a:ext cx="272513" cy="272513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7" name="矩形: 圆角 53"/>
          <p:cNvSpPr/>
          <p:nvPr/>
        </p:nvSpPr>
        <p:spPr>
          <a:xfrm rot="19132149">
            <a:off x="10230629" y="4771059"/>
            <a:ext cx="272513" cy="272513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8" name="矩形: 圆角 56"/>
          <p:cNvSpPr/>
          <p:nvPr/>
        </p:nvSpPr>
        <p:spPr>
          <a:xfrm rot="15661163">
            <a:off x="1478553" y="1573731"/>
            <a:ext cx="226904" cy="226904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4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340995" y="470535"/>
            <a:ext cx="35496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写在前面</a:t>
            </a:r>
            <a:endParaRPr lang="zh-CN" altLang="en-US" sz="32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29030" y="1717040"/>
            <a:ext cx="102647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今天讨论的目的</a:t>
            </a:r>
            <a:endParaRPr lang="zh-CN" altLang="en-US" sz="28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62380" y="2419985"/>
            <a:ext cx="101314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不是讨论怎么做，而是讨论该测什么。</a:t>
            </a:r>
            <a:endParaRPr lang="zh-CN" altLang="en-US" sz="32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菱形 16"/>
          <p:cNvSpPr/>
          <p:nvPr/>
        </p:nvSpPr>
        <p:spPr>
          <a:xfrm>
            <a:off x="-255470" y="-370540"/>
            <a:ext cx="3373899" cy="3373899"/>
          </a:xfrm>
          <a:prstGeom prst="diamond">
            <a:avLst/>
          </a:prstGeom>
          <a:solidFill>
            <a:schemeClr val="bg1">
              <a:lumMod val="6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-19878" y="-863758"/>
            <a:ext cx="1287979" cy="2575958"/>
          </a:xfrm>
          <a:custGeom>
            <a:avLst/>
            <a:gdLst>
              <a:gd name="connsiteX0" fmla="*/ 0 w 1287979"/>
              <a:gd name="connsiteY0" fmla="*/ 0 h 2575958"/>
              <a:gd name="connsiteX1" fmla="*/ 1287979 w 1287979"/>
              <a:gd name="connsiteY1" fmla="*/ 1287979 h 2575958"/>
              <a:gd name="connsiteX2" fmla="*/ 0 w 1287979"/>
              <a:gd name="connsiteY2" fmla="*/ 2575958 h 257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7979" h="2575958">
                <a:moveTo>
                  <a:pt x="0" y="0"/>
                </a:moveTo>
                <a:lnTo>
                  <a:pt x="1287979" y="1287979"/>
                </a:lnTo>
                <a:lnTo>
                  <a:pt x="0" y="2575958"/>
                </a:lnTo>
                <a:close/>
              </a:path>
            </a:pathLst>
          </a:custGeom>
          <a:noFill/>
          <a:ln w="3175">
            <a:solidFill>
              <a:schemeClr val="bg1">
                <a:lumMod val="50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9" name="菱形 18"/>
          <p:cNvSpPr/>
          <p:nvPr/>
        </p:nvSpPr>
        <p:spPr>
          <a:xfrm>
            <a:off x="-256201" y="-68674"/>
            <a:ext cx="3342485" cy="3342485"/>
          </a:xfrm>
          <a:prstGeom prst="diamond">
            <a:avLst/>
          </a:prstGeom>
          <a:noFill/>
          <a:ln w="3175">
            <a:solidFill>
              <a:schemeClr val="bg1">
                <a:lumMod val="50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027215" y="1563765"/>
            <a:ext cx="344934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谈谈大家的理解</a:t>
            </a:r>
            <a:endParaRPr lang="zh-CN" altLang="en-US" sz="36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151313" y="1436993"/>
            <a:ext cx="888418" cy="883238"/>
            <a:chOff x="4151313" y="2020084"/>
            <a:chExt cx="888418" cy="883238"/>
          </a:xfrm>
        </p:grpSpPr>
        <p:grpSp>
          <p:nvGrpSpPr>
            <p:cNvPr id="22" name="组合 21"/>
            <p:cNvGrpSpPr/>
            <p:nvPr/>
          </p:nvGrpSpPr>
          <p:grpSpPr>
            <a:xfrm>
              <a:off x="4151313" y="2020084"/>
              <a:ext cx="888418" cy="883238"/>
              <a:chOff x="5641059" y="3248083"/>
              <a:chExt cx="918415" cy="913060"/>
            </a:xfrm>
          </p:grpSpPr>
          <p:sp>
            <p:nvSpPr>
              <p:cNvPr id="31" name="任意多边形 30"/>
              <p:cNvSpPr/>
              <p:nvPr/>
            </p:nvSpPr>
            <p:spPr>
              <a:xfrm>
                <a:off x="5912746" y="3248083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32" name="任意多边形 31"/>
              <p:cNvSpPr/>
              <p:nvPr/>
            </p:nvSpPr>
            <p:spPr>
              <a:xfrm rot="16200000">
                <a:off x="5549900" y="3604562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33" name="任意多边形 32"/>
              <p:cNvSpPr/>
              <p:nvPr/>
            </p:nvSpPr>
            <p:spPr>
              <a:xfrm rot="16200000" flipH="1" flipV="1">
                <a:off x="6280386" y="3612238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34" name="任意多边形 33"/>
              <p:cNvSpPr/>
              <p:nvPr/>
            </p:nvSpPr>
            <p:spPr>
              <a:xfrm flipV="1">
                <a:off x="5910876" y="3973214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4353060" y="2213787"/>
              <a:ext cx="483672" cy="489216"/>
              <a:chOff x="4359930" y="2498290"/>
              <a:chExt cx="1019358" cy="1031042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4361859" y="2498290"/>
                <a:ext cx="1014596" cy="415536"/>
                <a:chOff x="4361859" y="2498290"/>
                <a:chExt cx="1014596" cy="415536"/>
              </a:xfrm>
            </p:grpSpPr>
            <p:sp>
              <p:nvSpPr>
                <p:cNvPr id="29" name="任意多边形 28"/>
                <p:cNvSpPr/>
                <p:nvPr/>
              </p:nvSpPr>
              <p:spPr>
                <a:xfrm rot="10800000">
                  <a:off x="4361859" y="2498290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  <p:sp>
              <p:nvSpPr>
                <p:cNvPr id="30" name="任意多边形 29"/>
                <p:cNvSpPr/>
                <p:nvPr/>
              </p:nvSpPr>
              <p:spPr>
                <a:xfrm rot="5400000">
                  <a:off x="4963258" y="2500628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</p:grpSp>
          <p:grpSp>
            <p:nvGrpSpPr>
              <p:cNvPr id="26" name="组合 25"/>
              <p:cNvGrpSpPr/>
              <p:nvPr/>
            </p:nvGrpSpPr>
            <p:grpSpPr>
              <a:xfrm flipV="1">
                <a:off x="4359930" y="3116091"/>
                <a:ext cx="1019358" cy="413241"/>
                <a:chOff x="4359478" y="2503052"/>
                <a:chExt cx="1019358" cy="413241"/>
              </a:xfrm>
            </p:grpSpPr>
            <p:sp>
              <p:nvSpPr>
                <p:cNvPr id="27" name="任意多边形 26"/>
                <p:cNvSpPr/>
                <p:nvPr/>
              </p:nvSpPr>
              <p:spPr>
                <a:xfrm rot="10800000">
                  <a:off x="4359478" y="2503052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  <p:sp>
              <p:nvSpPr>
                <p:cNvPr id="28" name="任意多边形 27"/>
                <p:cNvSpPr/>
                <p:nvPr/>
              </p:nvSpPr>
              <p:spPr>
                <a:xfrm rot="5400000">
                  <a:off x="4965639" y="2503009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</p:grpSp>
        </p:grpSp>
        <p:sp>
          <p:nvSpPr>
            <p:cNvPr id="24" name="文本框 23"/>
            <p:cNvSpPr txBox="1"/>
            <p:nvPr/>
          </p:nvSpPr>
          <p:spPr>
            <a:xfrm>
              <a:off x="4244113" y="2241046"/>
              <a:ext cx="687185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0" dirty="0">
                  <a:solidFill>
                    <a:srgbClr val="413B39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01</a:t>
              </a:r>
              <a:endParaRPr lang="zh-CN" altLang="en-US" sz="2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151006" y="2604566"/>
            <a:ext cx="888418" cy="883238"/>
            <a:chOff x="4161396" y="3518961"/>
            <a:chExt cx="888418" cy="883238"/>
          </a:xfrm>
        </p:grpSpPr>
        <p:sp>
          <p:nvSpPr>
            <p:cNvPr id="36" name="文本框 35"/>
            <p:cNvSpPr txBox="1"/>
            <p:nvPr/>
          </p:nvSpPr>
          <p:spPr>
            <a:xfrm>
              <a:off x="4253447" y="3741759"/>
              <a:ext cx="687185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0" dirty="0">
                  <a:solidFill>
                    <a:srgbClr val="413B39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02</a:t>
              </a:r>
              <a:endParaRPr lang="zh-CN" altLang="en-US" sz="2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4161396" y="3518961"/>
              <a:ext cx="888418" cy="883238"/>
              <a:chOff x="5641059" y="3248083"/>
              <a:chExt cx="918415" cy="913060"/>
            </a:xfrm>
          </p:grpSpPr>
          <p:sp>
            <p:nvSpPr>
              <p:cNvPr id="45" name="任意多边形 44"/>
              <p:cNvSpPr/>
              <p:nvPr/>
            </p:nvSpPr>
            <p:spPr>
              <a:xfrm>
                <a:off x="5912746" y="3248083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46" name="任意多边形 45"/>
              <p:cNvSpPr/>
              <p:nvPr/>
            </p:nvSpPr>
            <p:spPr>
              <a:xfrm rot="16200000">
                <a:off x="5549900" y="3604562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47" name="任意多边形 46"/>
              <p:cNvSpPr/>
              <p:nvPr/>
            </p:nvSpPr>
            <p:spPr>
              <a:xfrm rot="16200000" flipH="1" flipV="1">
                <a:off x="6280386" y="3612238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48" name="任意多边形 47"/>
              <p:cNvSpPr/>
              <p:nvPr/>
            </p:nvSpPr>
            <p:spPr>
              <a:xfrm flipV="1">
                <a:off x="5910876" y="3973214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4363143" y="3712664"/>
              <a:ext cx="483672" cy="489216"/>
              <a:chOff x="4359930" y="2498290"/>
              <a:chExt cx="1019358" cy="1031042"/>
            </a:xfrm>
          </p:grpSpPr>
          <p:grpSp>
            <p:nvGrpSpPr>
              <p:cNvPr id="39" name="组合 38"/>
              <p:cNvGrpSpPr/>
              <p:nvPr/>
            </p:nvGrpSpPr>
            <p:grpSpPr>
              <a:xfrm>
                <a:off x="4361859" y="2498290"/>
                <a:ext cx="1014596" cy="415536"/>
                <a:chOff x="4361859" y="2498290"/>
                <a:chExt cx="1014596" cy="415536"/>
              </a:xfrm>
            </p:grpSpPr>
            <p:sp>
              <p:nvSpPr>
                <p:cNvPr id="43" name="任意多边形 42"/>
                <p:cNvSpPr/>
                <p:nvPr/>
              </p:nvSpPr>
              <p:spPr>
                <a:xfrm rot="10800000">
                  <a:off x="4361859" y="2498290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  <p:sp>
              <p:nvSpPr>
                <p:cNvPr id="44" name="任意多边形 43"/>
                <p:cNvSpPr/>
                <p:nvPr/>
              </p:nvSpPr>
              <p:spPr>
                <a:xfrm rot="5400000">
                  <a:off x="4963258" y="2500628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</p:grpSp>
          <p:grpSp>
            <p:nvGrpSpPr>
              <p:cNvPr id="40" name="组合 39"/>
              <p:cNvGrpSpPr/>
              <p:nvPr/>
            </p:nvGrpSpPr>
            <p:grpSpPr>
              <a:xfrm flipV="1">
                <a:off x="4359930" y="3116091"/>
                <a:ext cx="1019358" cy="413241"/>
                <a:chOff x="4359478" y="2503052"/>
                <a:chExt cx="1019358" cy="413241"/>
              </a:xfrm>
            </p:grpSpPr>
            <p:sp>
              <p:nvSpPr>
                <p:cNvPr id="41" name="任意多边形 40"/>
                <p:cNvSpPr/>
                <p:nvPr/>
              </p:nvSpPr>
              <p:spPr>
                <a:xfrm rot="10800000">
                  <a:off x="4359478" y="2503052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  <p:sp>
              <p:nvSpPr>
                <p:cNvPr id="42" name="任意多边形 41"/>
                <p:cNvSpPr/>
                <p:nvPr/>
              </p:nvSpPr>
              <p:spPr>
                <a:xfrm rot="5400000">
                  <a:off x="4965639" y="2503009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</p:grpSp>
        </p:grpSp>
      </p:grpSp>
      <p:sp>
        <p:nvSpPr>
          <p:cNvPr id="49" name="文本框 48"/>
          <p:cNvSpPr txBox="1"/>
          <p:nvPr/>
        </p:nvSpPr>
        <p:spPr>
          <a:xfrm>
            <a:off x="5022044" y="2731338"/>
            <a:ext cx="344934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该测试什么</a:t>
            </a:r>
            <a:endParaRPr lang="zh-CN" altLang="en-US" sz="36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015628" y="3900373"/>
            <a:ext cx="344934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存在哪些问题</a:t>
            </a:r>
            <a:endParaRPr lang="zh-CN" altLang="en-US" sz="36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4149454" y="3773601"/>
            <a:ext cx="888418" cy="883238"/>
            <a:chOff x="4165039" y="5019300"/>
            <a:chExt cx="888418" cy="883238"/>
          </a:xfrm>
        </p:grpSpPr>
        <p:grpSp>
          <p:nvGrpSpPr>
            <p:cNvPr id="52" name="组合 51"/>
            <p:cNvGrpSpPr/>
            <p:nvPr/>
          </p:nvGrpSpPr>
          <p:grpSpPr>
            <a:xfrm>
              <a:off x="4165039" y="5019300"/>
              <a:ext cx="888418" cy="883238"/>
              <a:chOff x="5641059" y="3248083"/>
              <a:chExt cx="918415" cy="913060"/>
            </a:xfrm>
          </p:grpSpPr>
          <p:sp>
            <p:nvSpPr>
              <p:cNvPr id="61" name="任意多边形 60"/>
              <p:cNvSpPr/>
              <p:nvPr/>
            </p:nvSpPr>
            <p:spPr>
              <a:xfrm>
                <a:off x="5912746" y="3248083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62" name="任意多边形 61"/>
              <p:cNvSpPr/>
              <p:nvPr/>
            </p:nvSpPr>
            <p:spPr>
              <a:xfrm rot="16200000">
                <a:off x="5549900" y="3604562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63" name="任意多边形 62"/>
              <p:cNvSpPr/>
              <p:nvPr/>
            </p:nvSpPr>
            <p:spPr>
              <a:xfrm rot="16200000" flipH="1" flipV="1">
                <a:off x="6280386" y="3612238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64" name="任意多边形 63"/>
              <p:cNvSpPr/>
              <p:nvPr/>
            </p:nvSpPr>
            <p:spPr>
              <a:xfrm flipV="1">
                <a:off x="5910876" y="3973214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</p:grpSp>
        <p:grpSp>
          <p:nvGrpSpPr>
            <p:cNvPr id="53" name="组合 52"/>
            <p:cNvGrpSpPr/>
            <p:nvPr/>
          </p:nvGrpSpPr>
          <p:grpSpPr>
            <a:xfrm>
              <a:off x="4366786" y="5213003"/>
              <a:ext cx="483672" cy="489216"/>
              <a:chOff x="4359930" y="2498290"/>
              <a:chExt cx="1019358" cy="1031042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4361859" y="2498290"/>
                <a:ext cx="1014596" cy="415536"/>
                <a:chOff x="4361859" y="2498290"/>
                <a:chExt cx="1014596" cy="415536"/>
              </a:xfrm>
            </p:grpSpPr>
            <p:sp>
              <p:nvSpPr>
                <p:cNvPr id="59" name="任意多边形 58"/>
                <p:cNvSpPr/>
                <p:nvPr/>
              </p:nvSpPr>
              <p:spPr>
                <a:xfrm rot="10800000">
                  <a:off x="4361859" y="2498290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  <p:sp>
              <p:nvSpPr>
                <p:cNvPr id="60" name="任意多边形 59"/>
                <p:cNvSpPr/>
                <p:nvPr/>
              </p:nvSpPr>
              <p:spPr>
                <a:xfrm rot="5400000">
                  <a:off x="4963258" y="2500628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</p:grpSp>
          <p:grpSp>
            <p:nvGrpSpPr>
              <p:cNvPr id="56" name="组合 55"/>
              <p:cNvGrpSpPr/>
              <p:nvPr/>
            </p:nvGrpSpPr>
            <p:grpSpPr>
              <a:xfrm flipV="1">
                <a:off x="4359930" y="3116091"/>
                <a:ext cx="1019358" cy="413241"/>
                <a:chOff x="4359478" y="2503052"/>
                <a:chExt cx="1019358" cy="413241"/>
              </a:xfrm>
            </p:grpSpPr>
            <p:sp>
              <p:nvSpPr>
                <p:cNvPr id="57" name="任意多边形 56"/>
                <p:cNvSpPr/>
                <p:nvPr/>
              </p:nvSpPr>
              <p:spPr>
                <a:xfrm rot="10800000">
                  <a:off x="4359478" y="2503052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  <p:sp>
              <p:nvSpPr>
                <p:cNvPr id="58" name="任意多边形 57"/>
                <p:cNvSpPr/>
                <p:nvPr/>
              </p:nvSpPr>
              <p:spPr>
                <a:xfrm rot="5400000">
                  <a:off x="4965639" y="2503009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</p:grpSp>
        </p:grpSp>
        <p:sp>
          <p:nvSpPr>
            <p:cNvPr id="54" name="文本框 53"/>
            <p:cNvSpPr txBox="1"/>
            <p:nvPr/>
          </p:nvSpPr>
          <p:spPr>
            <a:xfrm>
              <a:off x="4260965" y="5247421"/>
              <a:ext cx="687185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0" dirty="0">
                  <a:solidFill>
                    <a:srgbClr val="413B39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03</a:t>
              </a:r>
              <a:endParaRPr lang="zh-CN" altLang="en-US" sz="2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65" name="文本框 64"/>
          <p:cNvSpPr txBox="1"/>
          <p:nvPr/>
        </p:nvSpPr>
        <p:spPr>
          <a:xfrm>
            <a:off x="894687" y="541842"/>
            <a:ext cx="11079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目录</a:t>
            </a:r>
            <a:endParaRPr lang="zh-CN" altLang="en-US" sz="60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012292" y="5069654"/>
            <a:ext cx="344934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如何解决问题</a:t>
            </a:r>
            <a:endParaRPr lang="zh-CN" altLang="en-US" sz="36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4146118" y="4942882"/>
            <a:ext cx="888418" cy="883238"/>
            <a:chOff x="4165039" y="5019300"/>
            <a:chExt cx="888418" cy="883238"/>
          </a:xfrm>
        </p:grpSpPr>
        <p:grpSp>
          <p:nvGrpSpPr>
            <p:cNvPr id="68" name="组合 67"/>
            <p:cNvGrpSpPr/>
            <p:nvPr/>
          </p:nvGrpSpPr>
          <p:grpSpPr>
            <a:xfrm>
              <a:off x="4165039" y="5019300"/>
              <a:ext cx="888418" cy="883238"/>
              <a:chOff x="5641059" y="3248083"/>
              <a:chExt cx="918415" cy="913060"/>
            </a:xfrm>
          </p:grpSpPr>
          <p:sp>
            <p:nvSpPr>
              <p:cNvPr id="77" name="任意多边形 76"/>
              <p:cNvSpPr/>
              <p:nvPr/>
            </p:nvSpPr>
            <p:spPr>
              <a:xfrm>
                <a:off x="5912746" y="3248083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78" name="任意多边形 77"/>
              <p:cNvSpPr/>
              <p:nvPr/>
            </p:nvSpPr>
            <p:spPr>
              <a:xfrm rot="16200000">
                <a:off x="5549900" y="3604562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79" name="任意多边形 78"/>
              <p:cNvSpPr/>
              <p:nvPr/>
            </p:nvSpPr>
            <p:spPr>
              <a:xfrm rot="16200000" flipH="1" flipV="1">
                <a:off x="6280386" y="3612238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80" name="任意多边形 79"/>
              <p:cNvSpPr/>
              <p:nvPr/>
            </p:nvSpPr>
            <p:spPr>
              <a:xfrm flipV="1">
                <a:off x="5910876" y="3973214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4366786" y="5213003"/>
              <a:ext cx="483672" cy="489216"/>
              <a:chOff x="4359930" y="2498290"/>
              <a:chExt cx="1019358" cy="1031042"/>
            </a:xfrm>
          </p:grpSpPr>
          <p:grpSp>
            <p:nvGrpSpPr>
              <p:cNvPr id="71" name="组合 70"/>
              <p:cNvGrpSpPr/>
              <p:nvPr/>
            </p:nvGrpSpPr>
            <p:grpSpPr>
              <a:xfrm>
                <a:off x="4361859" y="2498290"/>
                <a:ext cx="1014596" cy="415536"/>
                <a:chOff x="4361859" y="2498290"/>
                <a:chExt cx="1014596" cy="415536"/>
              </a:xfrm>
            </p:grpSpPr>
            <p:sp>
              <p:nvSpPr>
                <p:cNvPr id="75" name="任意多边形 74"/>
                <p:cNvSpPr/>
                <p:nvPr/>
              </p:nvSpPr>
              <p:spPr>
                <a:xfrm rot="10800000">
                  <a:off x="4361859" y="2498290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  <p:sp>
              <p:nvSpPr>
                <p:cNvPr id="76" name="任意多边形 75"/>
                <p:cNvSpPr/>
                <p:nvPr/>
              </p:nvSpPr>
              <p:spPr>
                <a:xfrm rot="5400000">
                  <a:off x="4963258" y="2500628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</p:grpSp>
          <p:grpSp>
            <p:nvGrpSpPr>
              <p:cNvPr id="72" name="组合 71"/>
              <p:cNvGrpSpPr/>
              <p:nvPr/>
            </p:nvGrpSpPr>
            <p:grpSpPr>
              <a:xfrm flipV="1">
                <a:off x="4359930" y="3116091"/>
                <a:ext cx="1019358" cy="413241"/>
                <a:chOff x="4359478" y="2503052"/>
                <a:chExt cx="1019358" cy="413241"/>
              </a:xfrm>
            </p:grpSpPr>
            <p:sp>
              <p:nvSpPr>
                <p:cNvPr id="73" name="任意多边形 72"/>
                <p:cNvSpPr/>
                <p:nvPr/>
              </p:nvSpPr>
              <p:spPr>
                <a:xfrm rot="10800000">
                  <a:off x="4359478" y="2503052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  <p:sp>
              <p:nvSpPr>
                <p:cNvPr id="74" name="任意多边形 73"/>
                <p:cNvSpPr/>
                <p:nvPr/>
              </p:nvSpPr>
              <p:spPr>
                <a:xfrm rot="5400000">
                  <a:off x="4965639" y="2503009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</p:grpSp>
        </p:grpSp>
        <p:sp>
          <p:nvSpPr>
            <p:cNvPr id="70" name="文本框 69"/>
            <p:cNvSpPr txBox="1"/>
            <p:nvPr/>
          </p:nvSpPr>
          <p:spPr>
            <a:xfrm>
              <a:off x="4260965" y="5247421"/>
              <a:ext cx="687185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0" dirty="0">
                  <a:solidFill>
                    <a:srgbClr val="413B39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04</a:t>
              </a:r>
              <a:endParaRPr lang="zh-CN" altLang="en-US" sz="2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0"/>
                            </p:stCondLst>
                            <p:childTnLst>
                              <p:par>
                                <p:cTn id="6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/>
      <p:bldP spid="49" grpId="0"/>
      <p:bldP spid="50" grpId="0"/>
      <p:bldP spid="65" grpId="0"/>
      <p:bldP spid="6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765459" y="2063557"/>
            <a:ext cx="2731404" cy="2715479"/>
            <a:chOff x="5641059" y="3248083"/>
            <a:chExt cx="918415" cy="913060"/>
          </a:xfrm>
        </p:grpSpPr>
        <p:sp>
          <p:nvSpPr>
            <p:cNvPr id="14" name="任意多边形 13"/>
            <p:cNvSpPr/>
            <p:nvPr/>
          </p:nvSpPr>
          <p:spPr>
            <a:xfrm>
              <a:off x="5912746" y="3248083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 rot="16200000">
              <a:off x="5549900" y="3604562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 rot="16200000" flipH="1" flipV="1">
              <a:off x="6280386" y="3612238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 flipV="1">
              <a:off x="5910876" y="3973214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5717540" y="2827020"/>
            <a:ext cx="492125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0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谈谈大家的理解</a:t>
            </a:r>
            <a:endParaRPr lang="zh-CN" altLang="en-US" sz="50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066851" y="2978524"/>
            <a:ext cx="2063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第一部分</a:t>
            </a:r>
            <a:endParaRPr lang="zh-CN" altLang="en-US" sz="36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5191836" y="2386178"/>
            <a:ext cx="0" cy="2088000"/>
          </a:xfrm>
          <a:custGeom>
            <a:avLst/>
            <a:gdLst>
              <a:gd name="connsiteX0" fmla="*/ 0 w 0"/>
              <a:gd name="connsiteY0" fmla="*/ 0 h 1477370"/>
              <a:gd name="connsiteX1" fmla="*/ 0 w 0"/>
              <a:gd name="connsiteY1" fmla="*/ 1477370 h 1477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477370">
                <a:moveTo>
                  <a:pt x="0" y="0"/>
                </a:moveTo>
                <a:lnTo>
                  <a:pt x="0" y="1477370"/>
                </a:lnTo>
              </a:path>
            </a:pathLst>
          </a:custGeom>
          <a:noFill/>
          <a:ln w="12700">
            <a:solidFill>
              <a:schemeClr val="bg1">
                <a:lumMod val="50000"/>
                <a:alpha val="7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918897" y="3624855"/>
            <a:ext cx="2471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Part One</a:t>
            </a:r>
            <a:endParaRPr lang="zh-CN" altLang="en-US" sz="24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elvetica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25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75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250"/>
                            </p:stCondLst>
                            <p:childTnLst>
                              <p:par>
                                <p:cTn id="2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 animBg="1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340995" y="470535"/>
            <a:ext cx="35496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谈谈大家的理解</a:t>
            </a:r>
            <a:endParaRPr lang="zh-CN" altLang="en-US" sz="32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765459" y="2063557"/>
            <a:ext cx="2731404" cy="2715479"/>
            <a:chOff x="5641059" y="3248083"/>
            <a:chExt cx="918415" cy="913060"/>
          </a:xfrm>
        </p:grpSpPr>
        <p:sp>
          <p:nvSpPr>
            <p:cNvPr id="14" name="任意多边形 13"/>
            <p:cNvSpPr/>
            <p:nvPr/>
          </p:nvSpPr>
          <p:spPr>
            <a:xfrm>
              <a:off x="5912746" y="3248083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 rot="16200000">
              <a:off x="5549900" y="3604562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 rot="16200000" flipH="1" flipV="1">
              <a:off x="6280386" y="3612238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 flipV="1">
              <a:off x="5910876" y="3973214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5717685" y="2826890"/>
            <a:ext cx="406076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0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该测试什么</a:t>
            </a:r>
            <a:endParaRPr lang="zh-CN" altLang="en-US" sz="50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066851" y="2978524"/>
            <a:ext cx="2063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第二部分</a:t>
            </a:r>
            <a:endParaRPr lang="zh-CN" altLang="en-US" sz="36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5191836" y="2386178"/>
            <a:ext cx="0" cy="2088000"/>
          </a:xfrm>
          <a:custGeom>
            <a:avLst/>
            <a:gdLst>
              <a:gd name="connsiteX0" fmla="*/ 0 w 0"/>
              <a:gd name="connsiteY0" fmla="*/ 0 h 1477370"/>
              <a:gd name="connsiteX1" fmla="*/ 0 w 0"/>
              <a:gd name="connsiteY1" fmla="*/ 1477370 h 1477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477370">
                <a:moveTo>
                  <a:pt x="0" y="0"/>
                </a:moveTo>
                <a:lnTo>
                  <a:pt x="0" y="1477370"/>
                </a:lnTo>
              </a:path>
            </a:pathLst>
          </a:custGeom>
          <a:noFill/>
          <a:ln w="12700">
            <a:solidFill>
              <a:schemeClr val="bg1">
                <a:lumMod val="50000"/>
                <a:alpha val="7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918897" y="3624855"/>
            <a:ext cx="2471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Part One</a:t>
            </a:r>
            <a:endParaRPr lang="zh-CN" altLang="en-US" sz="24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elvetica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25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75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250"/>
                            </p:stCondLst>
                            <p:childTnLst>
                              <p:par>
                                <p:cTn id="2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 animBg="1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341072" y="470465"/>
            <a:ext cx="276031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该测试什么</a:t>
            </a:r>
            <a:endParaRPr lang="zh-CN" altLang="en-US" sz="32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06145" y="1706245"/>
            <a:ext cx="4281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输入和预期的输出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765459" y="2063557"/>
            <a:ext cx="2731404" cy="2715479"/>
            <a:chOff x="5641059" y="3248083"/>
            <a:chExt cx="918415" cy="913060"/>
          </a:xfrm>
        </p:grpSpPr>
        <p:sp>
          <p:nvSpPr>
            <p:cNvPr id="14" name="任意多边形 13"/>
            <p:cNvSpPr/>
            <p:nvPr/>
          </p:nvSpPr>
          <p:spPr>
            <a:xfrm>
              <a:off x="5912746" y="3248083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 rot="16200000">
              <a:off x="5549900" y="3604562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 rot="16200000" flipH="1" flipV="1">
              <a:off x="6280386" y="3612238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 flipV="1">
              <a:off x="5910876" y="3973214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5717685" y="2826890"/>
            <a:ext cx="406076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0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存在哪些问题</a:t>
            </a:r>
            <a:endParaRPr lang="zh-CN" altLang="en-US" sz="50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066851" y="2978524"/>
            <a:ext cx="2063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第三部分</a:t>
            </a:r>
            <a:endParaRPr lang="zh-CN" altLang="en-US" sz="36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5191836" y="2386178"/>
            <a:ext cx="0" cy="2088000"/>
          </a:xfrm>
          <a:custGeom>
            <a:avLst/>
            <a:gdLst>
              <a:gd name="connsiteX0" fmla="*/ 0 w 0"/>
              <a:gd name="connsiteY0" fmla="*/ 0 h 1477370"/>
              <a:gd name="connsiteX1" fmla="*/ 0 w 0"/>
              <a:gd name="connsiteY1" fmla="*/ 1477370 h 1477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477370">
                <a:moveTo>
                  <a:pt x="0" y="0"/>
                </a:moveTo>
                <a:lnTo>
                  <a:pt x="0" y="1477370"/>
                </a:lnTo>
              </a:path>
            </a:pathLst>
          </a:custGeom>
          <a:noFill/>
          <a:ln w="12700">
            <a:solidFill>
              <a:schemeClr val="bg1">
                <a:lumMod val="50000"/>
                <a:alpha val="7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918897" y="3624855"/>
            <a:ext cx="2471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Part One</a:t>
            </a:r>
            <a:endParaRPr lang="zh-CN" altLang="en-US" sz="24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elvetica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25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75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250"/>
                            </p:stCondLst>
                            <p:childTnLst>
                              <p:par>
                                <p:cTn id="2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 animBg="1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341072" y="470465"/>
            <a:ext cx="276031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存在哪些问题</a:t>
            </a:r>
            <a:endParaRPr lang="zh-CN" altLang="en-US" sz="32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24890" y="1707515"/>
            <a:ext cx="2076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业务不熟悉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966720" y="1707515"/>
            <a:ext cx="5756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如何快速的积累业务知识？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24890" y="2329815"/>
            <a:ext cx="3695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没写过，没了解过，</a:t>
            </a:r>
            <a:r>
              <a:rPr lang="en-US" altLang="zh-CN"/>
              <a:t>balabala...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4867275" y="2329815"/>
            <a:ext cx="5301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不会写？不存在的，看别人写好的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16161"/>
      </a:accent1>
      <a:accent2>
        <a:srgbClr val="A6A6A6"/>
      </a:accent2>
      <a:accent3>
        <a:srgbClr val="616161"/>
      </a:accent3>
      <a:accent4>
        <a:srgbClr val="A6A6A6"/>
      </a:accent4>
      <a:accent5>
        <a:srgbClr val="616161"/>
      </a:accent5>
      <a:accent6>
        <a:srgbClr val="A6A6A6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335</Words>
  <Application>WPS 演示</Application>
  <PresentationFormat>自定义</PresentationFormat>
  <Paragraphs>82</Paragraphs>
  <Slides>12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36" baseType="lpstr">
      <vt:lpstr>Arial</vt:lpstr>
      <vt:lpstr>宋体</vt:lpstr>
      <vt:lpstr>Wingdings</vt:lpstr>
      <vt:lpstr>微软雅黑 Light</vt:lpstr>
      <vt:lpstr>Helvetica</vt:lpstr>
      <vt:lpstr>方正兰亭超细黑简体</vt:lpstr>
      <vt:lpstr>Calibri</vt:lpstr>
      <vt:lpstr>Calibri</vt:lpstr>
      <vt:lpstr>微软雅黑</vt:lpstr>
      <vt:lpstr>Lato regular</vt:lpstr>
      <vt:lpstr>Lato Bold</vt:lpstr>
      <vt:lpstr>Source Sans Pro Light</vt:lpstr>
      <vt:lpstr>Helvetica Light</vt:lpstr>
      <vt:lpstr>Segoe UI</vt:lpstr>
      <vt:lpstr>Microsoft JhengHei</vt:lpstr>
      <vt:lpstr>Arial Unicode MS</vt:lpstr>
      <vt:lpstr>黑体</vt:lpstr>
      <vt:lpstr>Segoe Print</vt:lpstr>
      <vt:lpstr>Calibri Light</vt:lpstr>
      <vt:lpstr>Sinkin Sans 400 Regular</vt:lpstr>
      <vt:lpstr>Helvetica</vt:lpstr>
      <vt:lpstr>Lato Medium</vt:lpstr>
      <vt:lpstr>Arial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简洁线条</dc:title>
  <dc:creator>第一PPT</dc:creator>
  <cp:keywords>www.1ppt.com</cp:keywords>
  <dc:description>www.1ppt.com</dc:description>
  <cp:lastModifiedBy>admin</cp:lastModifiedBy>
  <cp:revision>110</cp:revision>
  <dcterms:created xsi:type="dcterms:W3CDTF">2017-03-02T11:20:00Z</dcterms:created>
  <dcterms:modified xsi:type="dcterms:W3CDTF">2019-03-21T13:27:27Z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2052-11.1.0.8412</vt:lpwstr>
  </property>
</Properties>
</file>