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1D122B-1753-48C2-952A-8E3C59679178}">
  <a:tblStyle styleId="{0B1D122B-1753-48C2-952A-8E3C59679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ac pv ev&gt;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&lt;atualizar burndown&gt;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&lt;atualizar spi cpi&gt;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ac pv ev&gt;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ac pv ev&gt;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&lt;adicionar ac pv ev&gt;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backlog do trello&gt;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backlog do trello&gt;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&lt;Novos riscos que surgiram e atividades grandes que foram divididas&gt;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Jogo de Damas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Apresentação 2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16 de maio de 2018</a:t>
            </a:r>
            <a:br>
              <a:rPr lang="en" sz="1400"/>
            </a:br>
            <a:r>
              <a:rPr lang="en" sz="1400"/>
              <a:t>Profº. Leonardo Murta</a:t>
            </a:r>
            <a:endParaRPr sz="140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José Perpétuo Assad</a:t>
            </a:r>
            <a:br>
              <a:rPr lang="en"/>
            </a:br>
            <a:r>
              <a:rPr lang="en"/>
              <a:t>Henrique Nunes Duque de Medeiros</a:t>
            </a:r>
            <a:br>
              <a:rPr lang="en"/>
            </a:br>
            <a:r>
              <a:rPr lang="en"/>
              <a:t>Jorge Felipe Campos Chagas</a:t>
            </a:r>
            <a:br>
              <a:rPr lang="en"/>
            </a:br>
            <a:r>
              <a:rPr lang="en"/>
              <a:t>Pedro Paulo Bastos Teixeira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Controle de Versão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61" y="1763450"/>
            <a:ext cx="8140725" cy="52805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54063" y="1235450"/>
            <a:ext cx="822984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TAG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800" y="2644248"/>
            <a:ext cx="3490700" cy="17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Controle de Modificação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037325" y="1716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Controle de Modificação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825" y="695500"/>
            <a:ext cx="6396351" cy="3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Controle de Modificação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 t="4168" r="44952"/>
          <a:stretch/>
        </p:blipFill>
        <p:spPr>
          <a:xfrm>
            <a:off x="1687763" y="1114350"/>
            <a:ext cx="5768474" cy="291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Controle de Modificação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l="682" r="1765"/>
          <a:stretch/>
        </p:blipFill>
        <p:spPr>
          <a:xfrm>
            <a:off x="87625" y="1600575"/>
            <a:ext cx="8932476" cy="1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Monitoramento e Controle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5">
            <a:alphaModFix/>
          </a:blip>
          <a:srcRect r="3138"/>
          <a:stretch/>
        </p:blipFill>
        <p:spPr>
          <a:xfrm>
            <a:off x="1144450" y="865375"/>
            <a:ext cx="2496038" cy="34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6">
            <a:alphaModFix/>
          </a:blip>
          <a:srcRect l="2619"/>
          <a:stretch/>
        </p:blipFill>
        <p:spPr>
          <a:xfrm>
            <a:off x="4493950" y="75375"/>
            <a:ext cx="3002300" cy="498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endCxn id="270" idx="1"/>
          </p:cNvCxnSpPr>
          <p:nvPr/>
        </p:nvCxnSpPr>
        <p:spPr>
          <a:xfrm rot="10800000" flipH="1">
            <a:off x="3802150" y="2569613"/>
            <a:ext cx="691800" cy="3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5">
            <a:alphaModFix/>
          </a:blip>
          <a:srcRect l="26684" t="40486" r="9992"/>
          <a:stretch/>
        </p:blipFill>
        <p:spPr>
          <a:xfrm>
            <a:off x="1037325" y="250350"/>
            <a:ext cx="7387075" cy="390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775" y="282075"/>
            <a:ext cx="6751300" cy="441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5468074" y="507325"/>
            <a:ext cx="959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$1850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5046072" y="1538125"/>
            <a:ext cx="997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$1198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593196" y="1920325"/>
            <a:ext cx="997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</a:rPr>
              <a:t>$1098</a:t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63" y="508837"/>
            <a:ext cx="6672525" cy="412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4690625" y="4156788"/>
            <a:ext cx="56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SPI</a:t>
            </a:r>
            <a:endParaRPr>
              <a:solidFill>
                <a:srgbClr val="43434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769025" y="4156788"/>
            <a:ext cx="5289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CPI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Atualização da Análise de Riscos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3654000" y="640250"/>
            <a:ext cx="1639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HUB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589325" y="2340225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https://github.com/junglejf/Damas/tree/v2.0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2950"/>
            <a:ext cx="9144000" cy="4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6684061" y="1920319"/>
            <a:ext cx="1353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 l="13842" t="11730" r="16910"/>
          <a:stretch/>
        </p:blipFill>
        <p:spPr>
          <a:xfrm>
            <a:off x="1494638" y="632250"/>
            <a:ext cx="6154725" cy="44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488" y="77325"/>
            <a:ext cx="13430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Atualização da Análise de Riscos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4" name="Shape 154"/>
          <p:cNvGraphicFramePr/>
          <p:nvPr/>
        </p:nvGraphicFramePr>
        <p:xfrm>
          <a:off x="1105650" y="4653075"/>
          <a:ext cx="2413000" cy="396210"/>
        </p:xfrm>
        <a:graphic>
          <a:graphicData uri="http://schemas.openxmlformats.org/drawingml/2006/table">
            <a:tbl>
              <a:tblPr>
                <a:noFill/>
                <a:tableStyleId>{0B1D122B-1753-48C2-952A-8E3C59679178}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 horas até o T3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r="4933" b="11559"/>
          <a:stretch/>
        </p:blipFill>
        <p:spPr>
          <a:xfrm>
            <a:off x="1403375" y="844625"/>
            <a:ext cx="6504124" cy="33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Sprint Backlog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688" y="1238199"/>
            <a:ext cx="22288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0047" y="346850"/>
            <a:ext cx="230717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037325" y="346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SPRINT 2        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213" y="290024"/>
            <a:ext cx="962525" cy="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460" y="212203"/>
            <a:ext cx="2394741" cy="3941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037325" y="346850"/>
            <a:ext cx="40683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SPRINT 2        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213" y="290024"/>
            <a:ext cx="962525" cy="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0937" y="1067000"/>
            <a:ext cx="2396988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7925" y="1067000"/>
            <a:ext cx="27251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6075" y="2962475"/>
            <a:ext cx="2707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Estratégia de Ramificação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037325" y="346850"/>
            <a:ext cx="8106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Estratégia de Ramificação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l="737" r="33451" b="33660"/>
          <a:stretch/>
        </p:blipFill>
        <p:spPr>
          <a:xfrm>
            <a:off x="1163875" y="1010150"/>
            <a:ext cx="6257275" cy="37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875" y="2958100"/>
            <a:ext cx="28575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Controle de Versão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205</Words>
  <Application>Microsoft Office PowerPoint</Application>
  <PresentationFormat>Apresentação na tela (16:9)</PresentationFormat>
  <Paragraphs>42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Lato</vt:lpstr>
      <vt:lpstr>Arial</vt:lpstr>
      <vt:lpstr>Montserrat</vt:lpstr>
      <vt:lpstr>Focus</vt:lpstr>
      <vt:lpstr>Jogo de Damas Apresentação 2 16 de maio de 2018 Profº. Leonardo Murta</vt:lpstr>
      <vt:lpstr>Atualização da Análise de Riscos</vt:lpstr>
      <vt:lpstr>Apresentação do PowerPoint</vt:lpstr>
      <vt:lpstr>Sprint Backlog</vt:lpstr>
      <vt:lpstr>Apresentação do PowerPoint</vt:lpstr>
      <vt:lpstr>Apresentação do PowerPoint</vt:lpstr>
      <vt:lpstr>Estratégia de Ramificação </vt:lpstr>
      <vt:lpstr>Apresentação do PowerPoint</vt:lpstr>
      <vt:lpstr>Controle de Versão</vt:lpstr>
      <vt:lpstr>Apresentação do PowerPoint</vt:lpstr>
      <vt:lpstr>Controle de Modificação</vt:lpstr>
      <vt:lpstr>Apresentação do PowerPoint</vt:lpstr>
      <vt:lpstr>Apresentação do PowerPoint</vt:lpstr>
      <vt:lpstr>Apresentação do PowerPoint</vt:lpstr>
      <vt:lpstr>Monitoramento e Controle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de Damas Apresentação 2 16 de maio de 2018 Profº. Leonardo Murta</dc:title>
  <dc:creator>Jorge Felipe Campos</dc:creator>
  <cp:lastModifiedBy>Jorge Felipe Campos</cp:lastModifiedBy>
  <cp:revision>4</cp:revision>
  <dcterms:modified xsi:type="dcterms:W3CDTF">2018-05-16T16:59:25Z</dcterms:modified>
</cp:coreProperties>
</file>