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&lt;adicionar branches, explicação&gt;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&lt;adicionar branches ramificação grafica&gt;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&lt;Apresentação do jogo ao vivo&gt;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&lt;add backlog do trello&gt;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&lt;Novos riscos que surgiram e atividades grandes que foram divididas&gt;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&lt;atualizar burndown&gt;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&lt;atualizar spi cpi&gt;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&lt;adicionar ac pv ev&gt;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Jogo de Damas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Apresentação 2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&lt;esqueci&gt; de maio de 2018</a:t>
            </a:r>
            <a:br>
              <a:rPr lang="en" sz="1400"/>
            </a:br>
            <a:r>
              <a:rPr lang="en" sz="1400"/>
              <a:t>Profº. Leonardo Murta</a:t>
            </a:r>
            <a:endParaRPr sz="14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José Perpétuo Assad</a:t>
            </a:r>
            <a:br>
              <a:rPr lang="en"/>
            </a:br>
            <a:r>
              <a:rPr lang="en"/>
              <a:t>Henrique Nunes Duque de Medeiros</a:t>
            </a:r>
            <a:br>
              <a:rPr lang="en"/>
            </a:br>
            <a:r>
              <a:rPr lang="en"/>
              <a:t>Jorge Felipe Campos Chagas</a:t>
            </a:r>
            <a:br>
              <a:rPr lang="en"/>
            </a:br>
            <a:r>
              <a:rPr lang="en"/>
              <a:t>Pedro Paulo Bastos Teixeira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Branches&lt;?&gt;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1113525" y="727850"/>
            <a:ext cx="40683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&lt;Titulo&gt;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1113525" y="727850"/>
            <a:ext cx="40683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&lt;Titulo&gt;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&lt;Exemplo&lt;?&gt;&gt;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Product Backlog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535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7250" y="1352550"/>
            <a:ext cx="22288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6025" y="361950"/>
            <a:ext cx="2307175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037325" y="346850"/>
            <a:ext cx="40683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SPRINT 2        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0213" y="290024"/>
            <a:ext cx="96252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Atualização da Análise de Riscos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535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037325" y="346850"/>
            <a:ext cx="8106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Atualização da Análise de Riscos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Shape 173"/>
          <p:cNvSpPr txBox="1"/>
          <p:nvPr>
            <p:ph idx="4294967295" type="ctrTitle"/>
          </p:nvPr>
        </p:nvSpPr>
        <p:spPr>
          <a:xfrm>
            <a:off x="1374425" y="1010150"/>
            <a:ext cx="71802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Atualização da Análise de Riscos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Monitoramento e Controle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 b="2171" l="0" r="0" t="2162"/>
          <a:stretch/>
        </p:blipFill>
        <p:spPr>
          <a:xfrm>
            <a:off x="1305238" y="733250"/>
            <a:ext cx="6533516" cy="40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3268849" y="2750500"/>
            <a:ext cx="959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$690.00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566497" y="3036425"/>
            <a:ext cx="997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$504.00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3636521" y="3317300"/>
            <a:ext cx="997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$444.00</a:t>
            </a:r>
            <a:endParaRPr b="1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75" y="735825"/>
            <a:ext cx="6652500" cy="411346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640575" y="4378913"/>
            <a:ext cx="566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SPI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819050" y="4378913"/>
            <a:ext cx="528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</a:t>
            </a:r>
            <a:r>
              <a:rPr lang="en">
                <a:solidFill>
                  <a:srgbClr val="434343"/>
                </a:solidFill>
              </a:rPr>
              <a:t>PI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1113525" y="727850"/>
            <a:ext cx="40683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&lt;Titulo&gt;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