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&lt;titulo&gt;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Apresentação 1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 de abril de 2018</a:t>
            </a:r>
            <a:br>
              <a:rPr lang="en" sz="1400"/>
            </a:br>
            <a:r>
              <a:rPr lang="en" sz="1400"/>
              <a:t>Profª. </a:t>
            </a:r>
            <a:endParaRPr sz="1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&lt;membros&gt;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940925" y="5434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https://www.youtube.com/watch?v=q97pk0A5MCk</a:t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297500" y="39375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 do Produto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525" y="4234438"/>
            <a:ext cx="997800" cy="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" type="body"/>
          </p:nvPr>
        </p:nvSpPr>
        <p:spPr>
          <a:xfrm>
            <a:off x="320600" y="1476975"/>
            <a:ext cx="86592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AutoNum type="arabicPeriod"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de Desenvolvimento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0" y="3272324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97" y="4087847"/>
            <a:ext cx="732975" cy="5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Product Backlog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0" y="4235588"/>
            <a:ext cx="99780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00" y="4235599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535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10" y="4234451"/>
            <a:ext cx="997814" cy="7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00" y="4234450"/>
            <a:ext cx="716725" cy="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5" y="3486825"/>
            <a:ext cx="716725" cy="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25" y="4306300"/>
            <a:ext cx="787024" cy="5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