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40CB-BEC6-3B42-A07B-53375C8B8A8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5D89-B5BD-CB4D-B470-4B28A26A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Suisse Hackathon 2017 Team </a:t>
            </a:r>
            <a:r>
              <a:rPr lang="en-US" dirty="0" err="1" smtClean="0"/>
              <a:t>Marshmello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Anantharam</a:t>
            </a:r>
            <a:r>
              <a:rPr lang="en-US" dirty="0" smtClean="0"/>
              <a:t>, </a:t>
            </a:r>
            <a:r>
              <a:rPr lang="en-US" dirty="0" err="1" smtClean="0"/>
              <a:t>Rajakumar</a:t>
            </a:r>
            <a:endParaRPr lang="en-US" dirty="0" smtClean="0"/>
          </a:p>
          <a:p>
            <a:r>
              <a:rPr lang="en-US" dirty="0" err="1" smtClean="0"/>
              <a:t>Hou</a:t>
            </a:r>
            <a:r>
              <a:rPr lang="en-US" dirty="0" smtClean="0"/>
              <a:t>, Jian</a:t>
            </a:r>
          </a:p>
          <a:p>
            <a:r>
              <a:rPr lang="en-US" dirty="0" smtClean="0"/>
              <a:t>Zhang, Jeff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8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Credit Suisse Hackathon 2017 Team Marshmello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Suisse Hackathon 2017 Team Marshmello</dc:title>
  <dc:creator>张朱喆夫</dc:creator>
  <cp:lastModifiedBy>张朱喆夫</cp:lastModifiedBy>
  <cp:revision>2</cp:revision>
  <dcterms:created xsi:type="dcterms:W3CDTF">2017-11-07T11:31:22Z</dcterms:created>
  <dcterms:modified xsi:type="dcterms:W3CDTF">2017-11-07T11:36:08Z</dcterms:modified>
</cp:coreProperties>
</file>