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9FF1-765F-4E1D-9B1B-EF66325AE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A1DA2E-27BB-449A-9B5D-90E6E805D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3A224C-0A5A-4963-9988-3467EECF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A2B19-45CD-4112-AD67-BEB9B9AF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2B8E85-F719-4ABE-B135-9523AC1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63968-37A4-4D1A-9A07-7C8B9F20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130A1-FE70-4BB8-8F88-97BB21F43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3D0C8-2C14-472A-B7DC-BEF46437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C55C4-4125-47B4-BC9E-DA63ECD6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833573-D606-4395-BA14-2225D9D1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4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3977A4-A336-40CE-AFF9-114A03C1D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710125-9150-4775-92FA-B07DA712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4D2695-AABC-49C9-B717-4CCCE63E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3EFC49-0AB9-4614-ADE8-EE1F797E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573F26-9C66-468E-B9B7-F09D15AF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786DA-B926-4A81-BF51-46D53020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D0CFE-0BF7-4975-BEA2-09310E39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C5CA8-B374-429F-9125-3FCAD655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E22A24-165E-4EF5-B8DD-2B5D7D4B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A8A44-7F9C-4603-A486-C4E2A8F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AEDFE-5B69-43CB-A58B-2FE7D8AC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3CB4E-4297-4B0A-90F2-5701DA3F0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FF0828-2177-4780-A8B1-416096A0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2DCBE-F083-404D-88AD-8853E6C4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BBA65-56C6-4F33-A567-BB6EAF24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09E94-4DE5-40DD-B15E-4EBA57C2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5CC89B-4CE7-404C-BD67-630F58D91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BAA26A-F336-4DC2-B1AA-44BFF347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ABCE8E-8E04-4642-B977-636589F9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69DA8-BB85-42B4-9F5D-B243E022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8D236-2F0D-4FD4-82B7-34710215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0CF21-C298-4C57-8CAB-9EFB6EE2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EC4919-1F9C-4A58-9A73-F5F2C3A5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D7E73A-C73D-460E-A0BF-A8D65D0D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7B1B4F-AE7B-4F3E-9089-1AB36A947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A15C25-A94B-49DC-B48E-14A0B9D9F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8A997E-A06B-4D19-8486-8DB092DD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D1E09D-7FBD-41DF-B548-0D810F89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E0C391-E19C-44BE-904B-6E6E610E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6C70A-C574-4D66-B6AD-4A46C76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7AC4F7-26FE-4202-8B7A-7EF5B253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2FADDF-D062-4870-9785-2CEFD7B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82986F-DF7D-49A2-BDFE-21BBC4B6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3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20C6A6-ED63-4324-8506-11BF9230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2C1600-9A90-4F89-83BC-5615B714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E2FE17-B006-4D1F-8BF4-E8AC9A11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6B293-055D-454A-A742-F5CA525C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3D3054-A6C8-4B8D-84C2-14CE7A9C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204A4C-F0AE-4326-BC37-618A6463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D71117-7084-4311-8A58-A367FB30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BE56A0-094F-47A9-A49C-8EAC7D0F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3AF640-C5D9-4E04-AFE4-E1E815E8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D0A15-66F6-4394-A389-018180D1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6CF590-82F4-4030-BAD1-F4EF1E87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AD7002-DA23-48AF-9E67-6C7F5B693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11BD60-2854-4415-AAF2-3B18E325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37608E-1E99-466A-98D5-12E5EC4D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36E44C-A5A2-4E88-A7EE-85F5B892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FE7CAE-96C4-4D03-A5E4-051A5EB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9FF4F1-1B86-44AA-88C6-6F2049A7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DF72E-D9CB-48C7-8846-7E21C7DE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C4A3-86A1-41DF-8378-ABB1684EDDD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8CA67-D9BD-4FE1-9AB0-950E32ED4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E5DEE6-5BAD-4AF5-AEE5-381647AD0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696E-811F-4488-9E4B-C2EDD41E7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485D5BF4-0142-44C6-87AF-5CE03F89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EB8B38-261A-4CD7-986B-6735AA68F2F4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Bright Screen Widget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31484C-CCE6-4AF8-A681-202717A41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34440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EB8B38-261A-4CD7-986B-6735AA68F2F4}"/>
              </a:ext>
            </a:extLst>
          </p:cNvPr>
          <p:cNvSpPr txBox="1"/>
          <p:nvPr/>
        </p:nvSpPr>
        <p:spPr>
          <a:xfrm>
            <a:off x="382604" y="2631125"/>
            <a:ext cx="5713396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6000" dirty="0">
                <a:latin typeface="+mj-lt"/>
                <a:ea typeface="+mj-ea"/>
                <a:cs typeface="+mj-cs"/>
              </a:rPr>
              <a:t>最亮螢幕小工具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5CC372-077D-429E-8CF6-844F10314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58" y="849429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微軟正黑體</vt:lpstr>
      <vt:lpstr>Arial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Vernon惟農</dc:creator>
  <cp:lastModifiedBy>Vernon惟農</cp:lastModifiedBy>
  <cp:revision>4</cp:revision>
  <dcterms:created xsi:type="dcterms:W3CDTF">2018-01-01T06:44:30Z</dcterms:created>
  <dcterms:modified xsi:type="dcterms:W3CDTF">2018-01-01T07:02:54Z</dcterms:modified>
</cp:coreProperties>
</file>