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C9076-A91D-4B32-BF67-23E84742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EA1653-004E-469D-9F4F-2D2A55D94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26737A-437D-4B10-A8F2-BE80D99A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F83-DFCE-409E-AAF6-33C30B58D460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18968-AE2E-4921-8503-9FCEB29A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6A3E5-FBE6-4EDA-8E01-43DF2FCE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F5F-9B56-4BA7-BED0-EC9C5CC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9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A5520-E2C7-44EC-97E9-D56A3279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4FEB72-3D5D-41D7-8899-EF77EAFAE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BEDE5D-CBBF-484F-94FF-BC8556E6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F83-DFCE-409E-AAF6-33C30B58D460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33D29A-E241-4A1A-BA73-07B22679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E5917F-B648-452C-8272-D27B6091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F5F-9B56-4BA7-BED0-EC9C5CC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1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E4F208-774D-4DD1-B0DD-48D1F19B2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9A10AE-EB10-477D-9B42-083843A73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423775-F33B-4534-8AFA-33A3287E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F83-DFCE-409E-AAF6-33C30B58D460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B737DB-1FB0-43B9-BDA7-401AF165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8ED605-0EBA-4E9D-A116-6B20D759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F5F-9B56-4BA7-BED0-EC9C5CC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7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6F8E4-E185-487E-A3B7-7F7BA83F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8A8B7A-CF7E-497F-A113-995AE266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9E3FD6-A2F0-4719-B072-BE8BC5D5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F83-DFCE-409E-AAF6-33C30B58D460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83898-DBAD-40FE-835E-29F32AC3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C66057-E92E-47EA-83B6-D9AE0CD9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F5F-9B56-4BA7-BED0-EC9C5CC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8BF92-5B56-4413-9B7E-C221F5E3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AC9143-025E-46B0-A2D5-8C45E2B15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957B59-397F-4047-8A3F-690629F0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F83-DFCE-409E-AAF6-33C30B58D460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B9803-FE2C-45CE-B6E7-66FD6D74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98C1EA-8908-4118-8119-F0D28185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F5F-9B56-4BA7-BED0-EC9C5CC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5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66583-8F3B-4867-9826-AFE55772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4FF82-0DE9-454D-8137-D6B420C10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70F551-FBF3-4902-96B0-67D5D37FB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263021-CFD1-45A8-A959-6BB25985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F83-DFCE-409E-AAF6-33C30B58D460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737B19-BA92-421F-A0F9-052D19EC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7B3587-D91D-448C-B9AD-D4D2C68F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F5F-9B56-4BA7-BED0-EC9C5CC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8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7013D-17F2-4182-AEB8-67789627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ADBA68-6E3D-4724-A45C-7226A891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DC4934-1102-4E1E-9FFD-BEC6663CA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5C3DC7-78D1-4313-B10B-276DA9C1B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9476C6-21A3-4A20-9CCB-7552358D7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22867B-A740-4DBB-AA04-B564EAF9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F83-DFCE-409E-AAF6-33C30B58D460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F55F8E-5E32-4365-9058-0BD0FE8D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1F60DAB-4D8B-4296-B6C8-7E86CA7A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F5F-9B56-4BA7-BED0-EC9C5CC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30A68-2670-4F57-BC98-78F9A3A7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99B043-4C2A-46A1-9AC6-793F84A2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F83-DFCE-409E-AAF6-33C30B58D460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83AA59-54DA-4CC5-89D6-996C99A9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BA2A34-E02C-456C-9895-DCE35E77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F5F-9B56-4BA7-BED0-EC9C5CC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0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5F4DC9-BF6A-4A2E-A6C9-68B2B080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F83-DFCE-409E-AAF6-33C30B58D460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D56006-7AD2-444F-9D6C-99CCAA02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5719CE-33FE-4627-A8F8-903F1E4E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F5F-9B56-4BA7-BED0-EC9C5CC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C351F-C845-48CC-9DF0-E53345F6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6DD92-EC0B-4A10-915A-1C0B9320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A88ECD-422A-4672-B512-1A3BBA200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46A568-77E5-48CF-B9FF-9BB07482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F83-DFCE-409E-AAF6-33C30B58D460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81E055-D256-4C80-9A23-43673A0F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5689BE-71C8-4FBD-8684-1F97E0FF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F5F-9B56-4BA7-BED0-EC9C5CC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587B6-9BB6-44F2-A9BD-B027EB95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89F065-A6DC-4D02-8C82-668C3F56A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10387B-62A9-4E07-9401-EE298C93B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259AA1-2938-437A-9DF0-0321E83D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F83-DFCE-409E-AAF6-33C30B58D460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71405F-3839-45D2-880D-0F7B2298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CB029-D651-49FC-B3F0-7898915E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F5F-9B56-4BA7-BED0-EC9C5CC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4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99C124-31EA-4126-9C6F-51C026A5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438D-9A57-4311-97C2-84452FA4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151EEA-36C8-4CF9-A7E0-F085F488F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CF83-DFCE-409E-AAF6-33C30B58D460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5C2902-4F70-4D3F-A9D7-2AB68128D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42C2A-45D7-4933-83D2-8A348C893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DF5F-9B56-4BA7-BED0-EC9C5CC9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B9C0762-15DF-4AE1-8CFF-3D3CDE6C2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"/>
          <a:stretch/>
        </p:blipFill>
        <p:spPr>
          <a:xfrm>
            <a:off x="5816872" y="990600"/>
            <a:ext cx="4465003" cy="48768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32" name="Straight Arrow Connector 28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9B14BE6E-2672-4654-9DB4-C2D88648B30B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6000">
                <a:latin typeface="+mj-lt"/>
                <a:ea typeface="+mj-ea"/>
                <a:cs typeface="+mj-cs"/>
              </a:rPr>
              <a:t>感應付款設定捷徑</a:t>
            </a:r>
            <a:endParaRPr lang="en-US" sz="6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557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B9C0762-15DF-4AE1-8CFF-3D3CDE6C2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"/>
          <a:stretch/>
        </p:blipFill>
        <p:spPr>
          <a:xfrm>
            <a:off x="5816872" y="990600"/>
            <a:ext cx="4465003" cy="48768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B14BE6E-2672-4654-9DB4-C2D88648B30B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6000" dirty="0">
                <a:latin typeface="+mj-lt"/>
                <a:ea typeface="+mj-ea"/>
                <a:cs typeface="+mj-cs"/>
              </a:rPr>
              <a:t>Tap and Pay Shortcut</a:t>
            </a:r>
            <a:endParaRPr lang="en-US" sz="6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089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微軟正黑體</vt:lpstr>
      <vt:lpstr>Arial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Vernon惟農</dc:creator>
  <cp:lastModifiedBy>Vernon惟農</cp:lastModifiedBy>
  <cp:revision>3</cp:revision>
  <dcterms:created xsi:type="dcterms:W3CDTF">2018-01-01T05:27:10Z</dcterms:created>
  <dcterms:modified xsi:type="dcterms:W3CDTF">2018-01-01T06:08:39Z</dcterms:modified>
</cp:coreProperties>
</file>