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chemeClr val="accent1">
              <a:lumOff val="44000"/>
            </a:schemeClr>
          </a:solidFill>
        </a:fill>
      </a:tcStyle>
    </a:band2H>
    <a:firstCol>
      <a:tcTxStyle b="off" i="off">
        <a:fontRef idx="minor">
          <a:schemeClr val="accent6"/>
        </a:fontRef>
        <a:schemeClr val="accent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chemeClr val="accent6"/>
        </a:fontRef>
        <a:schemeClr val="accent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chemeClr val="accent6"/>
        </a:fontRef>
        <a:schemeClr val="accent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chemeClr val="accent6"/>
        </a:fontRef>
        <a:schemeClr val="accent6"/>
      </a:tcTxStyle>
      <a:tcStyle>
        <a:tcBdr>
          <a:left>
            <a:ln w="9525" cap="flat">
              <a:solidFill>
                <a:schemeClr val="accent6"/>
              </a:solidFill>
              <a:prstDash val="solid"/>
              <a:round/>
            </a:ln>
          </a:left>
          <a:right>
            <a:ln w="9525" cap="flat">
              <a:solidFill>
                <a:schemeClr val="accent6"/>
              </a:solidFill>
              <a:prstDash val="solid"/>
              <a:round/>
            </a:ln>
          </a:right>
          <a:top>
            <a:ln w="9525" cap="flat">
              <a:solidFill>
                <a:schemeClr val="accent6"/>
              </a:solidFill>
              <a:prstDash val="solid"/>
              <a:round/>
            </a:ln>
          </a:top>
          <a:bottom>
            <a:ln w="9525" cap="flat">
              <a:solidFill>
                <a:schemeClr val="accent6"/>
              </a:solidFill>
              <a:prstDash val="solid"/>
              <a:round/>
            </a:ln>
          </a:bottom>
          <a:insideH>
            <a:ln w="9525" cap="flat">
              <a:solidFill>
                <a:schemeClr val="accent6"/>
              </a:solidFill>
              <a:prstDash val="solid"/>
              <a:round/>
            </a:ln>
          </a:insideH>
          <a:insideV>
            <a:ln w="9525" cap="flat">
              <a:solidFill>
                <a:schemeClr val="accent6"/>
              </a:solidFill>
              <a:prstDash val="solid"/>
              <a:round/>
            </a:ln>
          </a:insideV>
        </a:tcBdr>
        <a:fill>
          <a:noFill/>
        </a:fill>
      </a:tcStyle>
    </a:wholeTbl>
    <a:band2H>
      <a:tcTxStyle b="def" i="def"/>
      <a:tcStyle>
        <a:tcBdr/>
        <a:fill>
          <a:solidFill>
            <a:schemeClr val="accent1">
              <a:lumOff val="44000"/>
            </a:schemeClr>
          </a:solidFill>
        </a:fill>
      </a:tcStyle>
    </a:band2H>
    <a:firstCol>
      <a:tcTxStyle b="off" i="off">
        <a:fontRef idx="minor">
          <a:schemeClr val="accent6"/>
        </a:fontRef>
        <a:schemeClr val="accent6"/>
      </a:tcTxStyle>
      <a:tcStyle>
        <a:tcBdr>
          <a:left>
            <a:ln w="9525" cap="flat">
              <a:solidFill>
                <a:schemeClr val="accent6"/>
              </a:solidFill>
              <a:prstDash val="solid"/>
              <a:round/>
            </a:ln>
          </a:left>
          <a:right>
            <a:ln w="9525" cap="flat">
              <a:solidFill>
                <a:schemeClr val="accent6"/>
              </a:solidFill>
              <a:prstDash val="solid"/>
              <a:round/>
            </a:ln>
          </a:right>
          <a:top>
            <a:ln w="9525" cap="flat">
              <a:solidFill>
                <a:schemeClr val="accent6"/>
              </a:solidFill>
              <a:prstDash val="solid"/>
              <a:round/>
            </a:ln>
          </a:top>
          <a:bottom>
            <a:ln w="9525" cap="flat">
              <a:solidFill>
                <a:schemeClr val="accent6"/>
              </a:solidFill>
              <a:prstDash val="solid"/>
              <a:round/>
            </a:ln>
          </a:bottom>
          <a:insideH>
            <a:ln w="9525" cap="flat">
              <a:solidFill>
                <a:schemeClr val="accent6"/>
              </a:solidFill>
              <a:prstDash val="solid"/>
              <a:round/>
            </a:ln>
          </a:insideH>
          <a:insideV>
            <a:ln w="9525" cap="flat">
              <a:solidFill>
                <a:schemeClr val="accent6"/>
              </a:solidFill>
              <a:prstDash val="solid"/>
              <a:round/>
            </a:ln>
          </a:insideV>
        </a:tcBdr>
        <a:fill>
          <a:noFill/>
        </a:fill>
      </a:tcStyle>
    </a:firstCol>
    <a:lastRow>
      <a:tcTxStyle b="off" i="off">
        <a:fontRef idx="minor">
          <a:schemeClr val="accent6"/>
        </a:fontRef>
        <a:schemeClr val="accent6"/>
      </a:tcTxStyle>
      <a:tcStyle>
        <a:tcBdr>
          <a:left>
            <a:ln w="9525" cap="flat">
              <a:solidFill>
                <a:schemeClr val="accent6"/>
              </a:solidFill>
              <a:prstDash val="solid"/>
              <a:round/>
            </a:ln>
          </a:left>
          <a:right>
            <a:ln w="9525" cap="flat">
              <a:solidFill>
                <a:schemeClr val="accent6"/>
              </a:solidFill>
              <a:prstDash val="solid"/>
              <a:round/>
            </a:ln>
          </a:right>
          <a:top>
            <a:ln w="9525" cap="flat">
              <a:solidFill>
                <a:schemeClr val="accent6"/>
              </a:solidFill>
              <a:prstDash val="solid"/>
              <a:round/>
            </a:ln>
          </a:top>
          <a:bottom>
            <a:ln w="9525" cap="flat">
              <a:solidFill>
                <a:schemeClr val="accent6"/>
              </a:solidFill>
              <a:prstDash val="solid"/>
              <a:round/>
            </a:ln>
          </a:bottom>
          <a:insideH>
            <a:ln w="9525" cap="flat">
              <a:solidFill>
                <a:schemeClr val="accent6"/>
              </a:solidFill>
              <a:prstDash val="solid"/>
              <a:round/>
            </a:ln>
          </a:insideH>
          <a:insideV>
            <a:ln w="9525" cap="flat">
              <a:solidFill>
                <a:schemeClr val="accent6"/>
              </a:solidFill>
              <a:prstDash val="solid"/>
              <a:round/>
            </a:ln>
          </a:insideV>
        </a:tcBdr>
        <a:fill>
          <a:noFill/>
        </a:fill>
      </a:tcStyle>
    </a:lastRow>
    <a:firstRow>
      <a:tcTxStyle b="off" i="off">
        <a:fontRef idx="minor">
          <a:schemeClr val="accent6"/>
        </a:fontRef>
        <a:schemeClr val="accent6"/>
      </a:tcTxStyle>
      <a:tcStyle>
        <a:tcBdr>
          <a:left>
            <a:ln w="9525" cap="flat">
              <a:solidFill>
                <a:schemeClr val="accent6"/>
              </a:solidFill>
              <a:prstDash val="solid"/>
              <a:round/>
            </a:ln>
          </a:left>
          <a:right>
            <a:ln w="9525" cap="flat">
              <a:solidFill>
                <a:schemeClr val="accent6"/>
              </a:solidFill>
              <a:prstDash val="solid"/>
              <a:round/>
            </a:ln>
          </a:right>
          <a:top>
            <a:ln w="9525" cap="flat">
              <a:solidFill>
                <a:schemeClr val="accent6"/>
              </a:solidFill>
              <a:prstDash val="solid"/>
              <a:round/>
            </a:ln>
          </a:top>
          <a:bottom>
            <a:ln w="9525" cap="flat">
              <a:solidFill>
                <a:schemeClr val="accent6"/>
              </a:solidFill>
              <a:prstDash val="solid"/>
              <a:round/>
            </a:ln>
          </a:bottom>
          <a:insideH>
            <a:ln w="9525" cap="flat">
              <a:solidFill>
                <a:schemeClr val="accent6"/>
              </a:solidFill>
              <a:prstDash val="solid"/>
              <a:round/>
            </a:ln>
          </a:insideH>
          <a:insideV>
            <a:ln w="9525" cap="flat">
              <a:solidFill>
                <a:schemeClr val="accent6"/>
              </a:solidFill>
              <a:prstDash val="solid"/>
              <a:round/>
            </a:ln>
          </a:insideV>
        </a:tcBdr>
        <a:fill>
          <a:noFill/>
        </a:fill>
      </a:tcStyle>
    </a:firstRow>
  </a:tblStyle>
  <a:tblStyle styleId="{EEE7283C-3CF3-47DC-8721-378D4A62B228}" styleName="">
    <a:tblBg/>
    <a:wholeTbl>
      <a:tcTxStyle b="off" i="off">
        <a:fontRef idx="minor">
          <a:schemeClr val="accent6"/>
        </a:fontRef>
        <a:schemeClr val="accent6"/>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Col>
    <a:la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381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lastRow>
    <a:fir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381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Row>
  </a:tblStyle>
  <a:tblStyle styleId="{CF821DB8-F4EB-4A41-A1BA-3FCAFE7338EE}" styleName="">
    <a:tblBg/>
    <a:wholeTbl>
      <a:tcTxStyle b="off" i="off">
        <a:fontRef idx="minor">
          <a:schemeClr val="accent6"/>
        </a:fontRef>
        <a:schemeClr val="accent6"/>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Col>
    <a:la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381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lastRow>
    <a:fir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381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Col>
    <a:la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38100" cap="flat">
              <a:solidFill>
                <a:srgbClr val="481900"/>
              </a:solidFill>
              <a:prstDash val="solid"/>
              <a:round/>
            </a:ln>
          </a:top>
          <a:bottom>
            <a:ln w="127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lastRow>
    <a:firstRow>
      <a:tcTxStyle b="on" i="off">
        <a:fontRef idx="minor">
          <a:srgbClr val="481900"/>
        </a:fontRef>
        <a:srgbClr val="481900"/>
      </a:tcTxStyle>
      <a:tcStyle>
        <a:tcBdr>
          <a:left>
            <a:ln w="12700" cap="flat">
              <a:solidFill>
                <a:srgbClr val="481900"/>
              </a:solidFill>
              <a:prstDash val="solid"/>
              <a:round/>
            </a:ln>
          </a:left>
          <a:right>
            <a:ln w="12700" cap="flat">
              <a:solidFill>
                <a:srgbClr val="481900"/>
              </a:solidFill>
              <a:prstDash val="solid"/>
              <a:round/>
            </a:ln>
          </a:right>
          <a:top>
            <a:ln w="12700" cap="flat">
              <a:solidFill>
                <a:srgbClr val="481900"/>
              </a:solidFill>
              <a:prstDash val="solid"/>
              <a:round/>
            </a:ln>
          </a:top>
          <a:bottom>
            <a:ln w="38100" cap="flat">
              <a:solidFill>
                <a:srgbClr val="481900"/>
              </a:solidFill>
              <a:prstDash val="solid"/>
              <a:round/>
            </a:ln>
          </a:bottom>
          <a:insideH>
            <a:ln w="12700" cap="flat">
              <a:solidFill>
                <a:srgbClr val="481900"/>
              </a:solidFill>
              <a:prstDash val="solid"/>
              <a:round/>
            </a:ln>
          </a:insideH>
          <a:insideV>
            <a:ln w="12700" cap="flat">
              <a:solidFill>
                <a:srgbClr val="481900"/>
              </a:solidFill>
              <a:prstDash val="solid"/>
              <a:round/>
            </a:ln>
          </a:insideV>
        </a:tcBdr>
        <a:fill>
          <a:solidFill>
            <a:schemeClr val="accent1">
              <a:lumOff val="44000"/>
            </a:schemeClr>
          </a:solidFill>
        </a:fill>
      </a:tcStyle>
    </a:firstRow>
  </a:tblStyle>
  <a:tblStyle styleId="{2708684C-4D16-4618-839F-0558EEFCDFE6}"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481900"/>
          </a:solidFill>
        </a:fill>
      </a:tcStyle>
    </a:band2H>
    <a:firstCol>
      <a:tcTxStyle b="on" i="off">
        <a:fontRef idx="minor">
          <a:srgbClr val="481900"/>
        </a:fontRef>
        <a:srgbClr val="4819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481900"/>
          </a:solidFill>
        </a:fill>
      </a:tcStyle>
    </a:lastRow>
    <a:firstRow>
      <a:tcTxStyle b="on" i="off">
        <a:fontRef idx="minor">
          <a:srgbClr val="481900"/>
        </a:fontRef>
        <a:srgbClr val="481900"/>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19" name="Shape 619"/>
          <p:cNvSpPr/>
          <p:nvPr>
            <p:ph type="sldImg"/>
          </p:nvPr>
        </p:nvSpPr>
        <p:spPr>
          <a:xfrm>
            <a:off x="1143000" y="685800"/>
            <a:ext cx="4572000" cy="3429000"/>
          </a:xfrm>
          <a:prstGeom prst="rect">
            <a:avLst/>
          </a:prstGeom>
        </p:spPr>
        <p:txBody>
          <a:bodyPr/>
          <a:lstStyle/>
          <a:p>
            <a:pPr/>
          </a:p>
        </p:txBody>
      </p:sp>
      <p:sp>
        <p:nvSpPr>
          <p:cNvPr id="620" name="Shape 6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solidFill>
          <a:schemeClr val="accent6"/>
        </a:solidFill>
        <a:latin typeface="+mn-lt"/>
        <a:ea typeface="+mn-ea"/>
        <a:cs typeface="+mn-cs"/>
        <a:sym typeface="Arial"/>
      </a:defRPr>
    </a:lvl1pPr>
    <a:lvl2pPr indent="228600" latinLnBrk="0">
      <a:defRPr sz="1400">
        <a:solidFill>
          <a:schemeClr val="accent6"/>
        </a:solidFill>
        <a:latin typeface="+mn-lt"/>
        <a:ea typeface="+mn-ea"/>
        <a:cs typeface="+mn-cs"/>
        <a:sym typeface="Arial"/>
      </a:defRPr>
    </a:lvl2pPr>
    <a:lvl3pPr indent="457200" latinLnBrk="0">
      <a:defRPr sz="1400">
        <a:solidFill>
          <a:schemeClr val="accent6"/>
        </a:solidFill>
        <a:latin typeface="+mn-lt"/>
        <a:ea typeface="+mn-ea"/>
        <a:cs typeface="+mn-cs"/>
        <a:sym typeface="Arial"/>
      </a:defRPr>
    </a:lvl3pPr>
    <a:lvl4pPr indent="685800" latinLnBrk="0">
      <a:defRPr sz="1400">
        <a:solidFill>
          <a:schemeClr val="accent6"/>
        </a:solidFill>
        <a:latin typeface="+mn-lt"/>
        <a:ea typeface="+mn-ea"/>
        <a:cs typeface="+mn-cs"/>
        <a:sym typeface="Arial"/>
      </a:defRPr>
    </a:lvl4pPr>
    <a:lvl5pPr indent="914400" latinLnBrk="0">
      <a:defRPr sz="1400">
        <a:solidFill>
          <a:schemeClr val="accent6"/>
        </a:solidFill>
        <a:latin typeface="+mn-lt"/>
        <a:ea typeface="+mn-ea"/>
        <a:cs typeface="+mn-cs"/>
        <a:sym typeface="Arial"/>
      </a:defRPr>
    </a:lvl5pPr>
    <a:lvl6pPr indent="1143000" latinLnBrk="0">
      <a:defRPr sz="1400">
        <a:solidFill>
          <a:schemeClr val="accent6"/>
        </a:solidFill>
        <a:latin typeface="+mn-lt"/>
        <a:ea typeface="+mn-ea"/>
        <a:cs typeface="+mn-cs"/>
        <a:sym typeface="Arial"/>
      </a:defRPr>
    </a:lvl6pPr>
    <a:lvl7pPr indent="1371600" latinLnBrk="0">
      <a:defRPr sz="1400">
        <a:solidFill>
          <a:schemeClr val="accent6"/>
        </a:solidFill>
        <a:latin typeface="+mn-lt"/>
        <a:ea typeface="+mn-ea"/>
        <a:cs typeface="+mn-cs"/>
        <a:sym typeface="Arial"/>
      </a:defRPr>
    </a:lvl7pPr>
    <a:lvl8pPr indent="1600200" latinLnBrk="0">
      <a:defRPr sz="1400">
        <a:solidFill>
          <a:schemeClr val="accent6"/>
        </a:solidFill>
        <a:latin typeface="+mn-lt"/>
        <a:ea typeface="+mn-ea"/>
        <a:cs typeface="+mn-cs"/>
        <a:sym typeface="Arial"/>
      </a:defRPr>
    </a:lvl8pPr>
    <a:lvl9pPr indent="1828800" latinLnBrk="0">
      <a:defRPr sz="1400">
        <a:solidFill>
          <a:schemeClr val="accent6"/>
        </a:solidFill>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pic>
        <p:nvPicPr>
          <p:cNvPr id="15" name="Google Shape;9;p2" descr="Google Shape;9;p2"/>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16" name="제목 텍스트"/>
          <p:cNvSpPr txBox="1"/>
          <p:nvPr>
            <p:ph type="title"/>
          </p:nvPr>
        </p:nvSpPr>
        <p:spPr>
          <a:xfrm>
            <a:off x="2049374" y="982899"/>
            <a:ext cx="5049301" cy="2078402"/>
          </a:xfrm>
          <a:prstGeom prst="rect">
            <a:avLst/>
          </a:prstGeom>
        </p:spPr>
        <p:txBody>
          <a:bodyPr anchor="b"/>
          <a:lstStyle>
            <a:lvl1pPr>
              <a:lnSpc>
                <a:spcPct val="80000"/>
              </a:lnSpc>
              <a:defRPr sz="5000"/>
            </a:lvl1pPr>
          </a:lstStyle>
          <a:p>
            <a:pPr/>
            <a:r>
              <a:t>제목 텍스트</a:t>
            </a:r>
          </a:p>
        </p:txBody>
      </p:sp>
      <p:sp>
        <p:nvSpPr>
          <p:cNvPr id="17" name="본문 첫 번째 줄…"/>
          <p:cNvSpPr txBox="1"/>
          <p:nvPr>
            <p:ph type="body" sz="quarter" idx="1"/>
          </p:nvPr>
        </p:nvSpPr>
        <p:spPr>
          <a:xfrm>
            <a:off x="2049374" y="3236121"/>
            <a:ext cx="5049301" cy="438001"/>
          </a:xfrm>
          <a:prstGeom prst="rect">
            <a:avLst/>
          </a:prstGeom>
          <a:solidFill>
            <a:srgbClr val="481900"/>
          </a:solidFill>
        </p:spPr>
        <p:txBody>
          <a:bodyPr>
            <a:normAutofit fontScale="100000" lnSpcReduction="0"/>
          </a:bodyPr>
          <a:lstStyle>
            <a:lvl1pPr marL="304800" indent="-152400">
              <a:buClrTx/>
              <a:buSzTx/>
              <a:buFontTx/>
              <a:buNone/>
              <a:defRPr sz="1600">
                <a:solidFill>
                  <a:srgbClr val="FFF1E4"/>
                </a:solidFill>
              </a:defRPr>
            </a:lvl1pPr>
            <a:lvl2pPr marL="304800" indent="304800">
              <a:buClrTx/>
              <a:buSzTx/>
              <a:buFontTx/>
              <a:buNone/>
              <a:defRPr sz="1600">
                <a:solidFill>
                  <a:srgbClr val="FFF1E4"/>
                </a:solidFill>
              </a:defRPr>
            </a:lvl2pPr>
            <a:lvl3pPr marL="304800" indent="762000">
              <a:buClrTx/>
              <a:buSzTx/>
              <a:buFontTx/>
              <a:buNone/>
              <a:defRPr sz="1600">
                <a:solidFill>
                  <a:srgbClr val="FFF1E4"/>
                </a:solidFill>
              </a:defRPr>
            </a:lvl3pPr>
            <a:lvl4pPr marL="304800" indent="1219200">
              <a:buClrTx/>
              <a:buSzTx/>
              <a:buFontTx/>
              <a:buNone/>
              <a:defRPr sz="1600">
                <a:solidFill>
                  <a:srgbClr val="FFF1E4"/>
                </a:solidFill>
              </a:defRPr>
            </a:lvl4pPr>
            <a:lvl5pPr marL="304800" indent="1676400">
              <a:buClrTx/>
              <a:buSzTx/>
              <a:buFontTx/>
              <a:buNone/>
              <a:defRPr sz="1600">
                <a:solidFill>
                  <a:srgbClr val="FFF1E4"/>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8" name="Google Shape;12;p2"/>
          <p:cNvSpPr/>
          <p:nvPr/>
        </p:nvSpPr>
        <p:spPr>
          <a:xfrm rot="5400000">
            <a:off x="2269154" y="-761221"/>
            <a:ext cx="1297111" cy="1563149"/>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19" name="Google Shape;13;p2"/>
          <p:cNvSpPr/>
          <p:nvPr/>
        </p:nvSpPr>
        <p:spPr>
          <a:xfrm>
            <a:off x="-1" y="4804800"/>
            <a:ext cx="9152102" cy="1"/>
          </a:xfrm>
          <a:prstGeom prst="line">
            <a:avLst/>
          </a:prstGeom>
          <a:ln>
            <a:solidFill>
              <a:srgbClr val="481900"/>
            </a:solidFill>
          </a:ln>
        </p:spPr>
        <p:txBody>
          <a:bodyPr lIns="0" tIns="0" rIns="0" bIns="0"/>
          <a:lstStyle/>
          <a:p>
            <a:pPr/>
          </a:p>
        </p:txBody>
      </p:sp>
      <p:sp>
        <p:nvSpPr>
          <p:cNvPr id="20" name="Google Shape;14;p2"/>
          <p:cNvSpPr/>
          <p:nvPr/>
        </p:nvSpPr>
        <p:spPr>
          <a:xfrm rot="19221152">
            <a:off x="-464721" y="3331566"/>
            <a:ext cx="969679" cy="1168430"/>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21" name="Google Shape;15;p2"/>
          <p:cNvSpPr/>
          <p:nvPr/>
        </p:nvSpPr>
        <p:spPr>
          <a:xfrm rot="19221284">
            <a:off x="8361992" y="941818"/>
            <a:ext cx="1463466" cy="1763414"/>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pic>
        <p:nvPicPr>
          <p:cNvPr id="219" name="Google Shape;167;p11" descr="Google Shape;167;p11"/>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220" name="xx%"/>
          <p:cNvSpPr txBox="1"/>
          <p:nvPr>
            <p:ph type="title" hasCustomPrompt="1"/>
          </p:nvPr>
        </p:nvSpPr>
        <p:spPr>
          <a:xfrm>
            <a:off x="1284000" y="1751434"/>
            <a:ext cx="6576001" cy="986401"/>
          </a:xfrm>
          <a:prstGeom prst="rect">
            <a:avLst/>
          </a:prstGeom>
        </p:spPr>
        <p:txBody>
          <a:bodyPr anchor="b"/>
          <a:lstStyle>
            <a:lvl1pPr>
              <a:defRPr sz="6000"/>
            </a:lvl1pPr>
          </a:lstStyle>
          <a:p>
            <a:pPr/>
            <a:r>
              <a:t>xx%</a:t>
            </a:r>
          </a:p>
        </p:txBody>
      </p:sp>
      <p:sp>
        <p:nvSpPr>
          <p:cNvPr id="221" name="본문 첫 번째 줄…"/>
          <p:cNvSpPr txBox="1"/>
          <p:nvPr>
            <p:ph type="body" sz="quarter" idx="1"/>
          </p:nvPr>
        </p:nvSpPr>
        <p:spPr>
          <a:xfrm>
            <a:off x="1284000" y="2953174"/>
            <a:ext cx="6576001" cy="438901"/>
          </a:xfrm>
          <a:prstGeom prst="rect">
            <a:avLst/>
          </a:prstGeom>
          <a:solidFill>
            <a:srgbClr val="481900"/>
          </a:solidFill>
        </p:spPr>
        <p:txBody>
          <a:bodyPr>
            <a:normAutofit fontScale="100000" lnSpcReduction="0"/>
          </a:bodyPr>
          <a:lstStyle>
            <a:lvl1pPr marL="304800" indent="-152400">
              <a:buClrTx/>
              <a:buSzTx/>
              <a:buFontTx/>
              <a:buNone/>
              <a:defRPr sz="1600">
                <a:solidFill>
                  <a:srgbClr val="FFF1E4"/>
                </a:solidFill>
              </a:defRPr>
            </a:lvl1pPr>
            <a:lvl2pPr marL="304800" indent="304800">
              <a:buClrTx/>
              <a:buSzTx/>
              <a:buFontTx/>
              <a:buNone/>
              <a:defRPr sz="1600">
                <a:solidFill>
                  <a:srgbClr val="FFF1E4"/>
                </a:solidFill>
              </a:defRPr>
            </a:lvl2pPr>
            <a:lvl3pPr marL="304800" indent="762000">
              <a:buClrTx/>
              <a:buSzTx/>
              <a:buFontTx/>
              <a:buNone/>
              <a:defRPr sz="1600">
                <a:solidFill>
                  <a:srgbClr val="FFF1E4"/>
                </a:solidFill>
              </a:defRPr>
            </a:lvl3pPr>
            <a:lvl4pPr marL="304800" indent="1219200">
              <a:buClrTx/>
              <a:buSzTx/>
              <a:buFontTx/>
              <a:buNone/>
              <a:defRPr sz="1600">
                <a:solidFill>
                  <a:srgbClr val="FFF1E4"/>
                </a:solidFill>
              </a:defRPr>
            </a:lvl4pPr>
            <a:lvl5pPr marL="304800" indent="1676400">
              <a:buClrTx/>
              <a:buSzTx/>
              <a:buFontTx/>
              <a:buNone/>
              <a:defRPr sz="1600">
                <a:solidFill>
                  <a:srgbClr val="FFF1E4"/>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2" name="Google Shape;170;p11"/>
          <p:cNvSpPr/>
          <p:nvPr/>
        </p:nvSpPr>
        <p:spPr>
          <a:xfrm>
            <a:off x="-1" y="4804800"/>
            <a:ext cx="9152102" cy="1"/>
          </a:xfrm>
          <a:prstGeom prst="line">
            <a:avLst/>
          </a:prstGeom>
          <a:ln>
            <a:solidFill>
              <a:srgbClr val="481900"/>
            </a:solidFill>
          </a:ln>
        </p:spPr>
        <p:txBody>
          <a:bodyPr lIns="0" tIns="0" rIns="0" bIns="0"/>
          <a:lstStyle/>
          <a:p>
            <a:pPr/>
          </a:p>
        </p:txBody>
      </p:sp>
      <p:pic>
        <p:nvPicPr>
          <p:cNvPr id="223" name="Google Shape;171;p11" descr="Google Shape;171;p11"/>
          <p:cNvPicPr>
            <a:picLocks noChangeAspect="1"/>
          </p:cNvPicPr>
          <p:nvPr/>
        </p:nvPicPr>
        <p:blipFill>
          <a:blip r:embed="rId3">
            <a:extLst/>
          </a:blip>
          <a:stretch>
            <a:fillRect/>
          </a:stretch>
        </p:blipFill>
        <p:spPr>
          <a:xfrm>
            <a:off x="1921074" y="4483125"/>
            <a:ext cx="2143176" cy="2143176"/>
          </a:xfrm>
          <a:prstGeom prst="rect">
            <a:avLst/>
          </a:prstGeom>
          <a:ln w="12700">
            <a:miter lim="400000"/>
          </a:ln>
        </p:spPr>
      </p:pic>
      <p:sp>
        <p:nvSpPr>
          <p:cNvPr id="224" name="Google Shape;172;p11"/>
          <p:cNvSpPr/>
          <p:nvPr/>
        </p:nvSpPr>
        <p:spPr>
          <a:xfrm flipH="1" flipV="1">
            <a:off x="-4050" y="339969"/>
            <a:ext cx="9152101" cy="1"/>
          </a:xfrm>
          <a:prstGeom prst="line">
            <a:avLst/>
          </a:prstGeom>
          <a:ln>
            <a:solidFill>
              <a:srgbClr val="481900"/>
            </a:solidFill>
          </a:ln>
        </p:spPr>
        <p:txBody>
          <a:bodyPr lIns="0" tIns="0" rIns="0" bIns="0"/>
          <a:lstStyle/>
          <a:p>
            <a:pPr/>
          </a:p>
        </p:txBody>
      </p:sp>
      <p:pic>
        <p:nvPicPr>
          <p:cNvPr id="225" name="Google Shape;173;p11" descr="Google Shape;173;p11"/>
          <p:cNvPicPr>
            <a:picLocks noChangeAspect="1"/>
          </p:cNvPicPr>
          <p:nvPr/>
        </p:nvPicPr>
        <p:blipFill>
          <a:blip r:embed="rId3">
            <a:extLst/>
          </a:blip>
          <a:stretch>
            <a:fillRect/>
          </a:stretch>
        </p:blipFill>
        <p:spPr>
          <a:xfrm>
            <a:off x="5716825" y="-1387500"/>
            <a:ext cx="2143176" cy="2143175"/>
          </a:xfrm>
          <a:prstGeom prst="rect">
            <a:avLst/>
          </a:prstGeom>
          <a:ln w="12700">
            <a:miter lim="400000"/>
          </a:ln>
        </p:spPr>
      </p:pic>
      <p:sp>
        <p:nvSpPr>
          <p:cNvPr id="22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chemeClr val="accent6"/>
        </a:solidFill>
      </p:bgPr>
    </p:bg>
    <p:spTree>
      <p:nvGrpSpPr>
        <p:cNvPr id="1" name=""/>
        <p:cNvGrpSpPr/>
        <p:nvPr/>
      </p:nvGrpSpPr>
      <p:grpSpPr>
        <a:xfrm>
          <a:off x="0" y="0"/>
          <a:ext cx="0" cy="0"/>
          <a:chOff x="0" y="0"/>
          <a:chExt cx="0" cy="0"/>
        </a:xfrm>
      </p:grpSpPr>
      <p:sp>
        <p:nvSpPr>
          <p:cNvPr id="2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
    <p:spTree>
      <p:nvGrpSpPr>
        <p:cNvPr id="1" name=""/>
        <p:cNvGrpSpPr/>
        <p:nvPr/>
      </p:nvGrpSpPr>
      <p:grpSpPr>
        <a:xfrm>
          <a:off x="0" y="0"/>
          <a:ext cx="0" cy="0"/>
          <a:chOff x="0" y="0"/>
          <a:chExt cx="0" cy="0"/>
        </a:xfrm>
      </p:grpSpPr>
      <p:pic>
        <p:nvPicPr>
          <p:cNvPr id="240" name="Google Shape;176;p13" descr="Google Shape;176;p13"/>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241" name="제목 텍스트"/>
          <p:cNvSpPr txBox="1"/>
          <p:nvPr>
            <p:ph type="title"/>
          </p:nvPr>
        </p:nvSpPr>
        <p:spPr>
          <a:prstGeom prst="rect">
            <a:avLst/>
          </a:prstGeom>
        </p:spPr>
        <p:txBody>
          <a:bodyPr/>
          <a:lstStyle/>
          <a:p>
            <a:pPr/>
            <a:r>
              <a:t>제목 텍스트</a:t>
            </a:r>
          </a:p>
        </p:txBody>
      </p:sp>
      <p:sp>
        <p:nvSpPr>
          <p:cNvPr id="242" name="본문 첫 번째 줄…"/>
          <p:cNvSpPr txBox="1"/>
          <p:nvPr>
            <p:ph type="body" sz="quarter" idx="1"/>
          </p:nvPr>
        </p:nvSpPr>
        <p:spPr>
          <a:xfrm>
            <a:off x="797375" y="1863749"/>
            <a:ext cx="2305500" cy="900301"/>
          </a:xfrm>
          <a:prstGeom prst="rect">
            <a:avLst/>
          </a:prstGeom>
          <a:ln w="9525">
            <a:solidFill>
              <a:srgbClr val="481900"/>
            </a:solidFill>
            <a:round/>
          </a:ln>
        </p:spPr>
        <p:txBody>
          <a:bodyPr anchor="ctr">
            <a:normAutofit fontScale="100000" lnSpcReduction="0"/>
          </a:bodyPr>
          <a:lstStyle>
            <a:lvl1pPr marL="304800" indent="-152400">
              <a:buClrTx/>
              <a:buSzTx/>
              <a:buFontTx/>
              <a:buNone/>
              <a:defRPr b="1" sz="2000">
                <a:latin typeface="Playfair Display"/>
                <a:ea typeface="Playfair Display"/>
                <a:cs typeface="Playfair Display"/>
                <a:sym typeface="Playfair Display"/>
              </a:defRPr>
            </a:lvl1pPr>
            <a:lvl2pPr marL="304800" indent="304800">
              <a:buClrTx/>
              <a:buSzTx/>
              <a:buFontTx/>
              <a:buNone/>
              <a:defRPr b="1" sz="2000">
                <a:latin typeface="Playfair Display"/>
                <a:ea typeface="Playfair Display"/>
                <a:cs typeface="Playfair Display"/>
                <a:sym typeface="Playfair Display"/>
              </a:defRPr>
            </a:lvl2pPr>
            <a:lvl3pPr marL="304800" indent="762000">
              <a:buClrTx/>
              <a:buSzTx/>
              <a:buFontTx/>
              <a:buNone/>
              <a:defRPr b="1" sz="2000">
                <a:latin typeface="Playfair Display"/>
                <a:ea typeface="Playfair Display"/>
                <a:cs typeface="Playfair Display"/>
                <a:sym typeface="Playfair Display"/>
              </a:defRPr>
            </a:lvl3pPr>
            <a:lvl4pPr marL="304800" indent="1219200">
              <a:buClrTx/>
              <a:buSzTx/>
              <a:buFontTx/>
              <a:buNone/>
              <a:defRPr b="1" sz="2000">
                <a:latin typeface="Playfair Display"/>
                <a:ea typeface="Playfair Display"/>
                <a:cs typeface="Playfair Display"/>
                <a:sym typeface="Playfair Display"/>
              </a:defRPr>
            </a:lvl4pPr>
            <a:lvl5pPr marL="304800" indent="1676400">
              <a:buClrTx/>
              <a:buSzTx/>
              <a:buFontTx/>
              <a:buNone/>
              <a:defRPr b="1" sz="2000">
                <a:latin typeface="Playfair Display"/>
                <a:ea typeface="Playfair Display"/>
                <a:cs typeface="Playfair Display"/>
                <a:sym typeface="Playfair Display"/>
              </a:defRPr>
            </a:lvl5pPr>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275" name="Google Shape;190;p13"/>
          <p:cNvGrpSpPr/>
          <p:nvPr/>
        </p:nvGrpSpPr>
        <p:grpSpPr>
          <a:xfrm>
            <a:off x="8425953" y="413927"/>
            <a:ext cx="1057659" cy="1044664"/>
            <a:chOff x="0" y="0"/>
            <a:chExt cx="1057658" cy="1044663"/>
          </a:xfrm>
        </p:grpSpPr>
        <p:grpSp>
          <p:nvGrpSpPr>
            <p:cNvPr id="257" name="Google Shape;191;p13"/>
            <p:cNvGrpSpPr/>
            <p:nvPr/>
          </p:nvGrpSpPr>
          <p:grpSpPr>
            <a:xfrm>
              <a:off x="-1" y="-1"/>
              <a:ext cx="1057659" cy="1044665"/>
              <a:chOff x="0" y="0"/>
              <a:chExt cx="1057657" cy="1044663"/>
            </a:xfrm>
          </p:grpSpPr>
          <p:sp>
            <p:nvSpPr>
              <p:cNvPr id="243" name="Google Shape;192;p13"/>
              <p:cNvSpPr/>
              <p:nvPr/>
            </p:nvSpPr>
            <p:spPr>
              <a:xfrm rot="11825130">
                <a:off x="286348" y="773889"/>
                <a:ext cx="264547" cy="231524"/>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4" name="Google Shape;193;p13"/>
              <p:cNvSpPr/>
              <p:nvPr/>
            </p:nvSpPr>
            <p:spPr>
              <a:xfrm rot="11825130">
                <a:off x="477716" y="269435"/>
                <a:ext cx="541652" cy="342025"/>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5" name="Google Shape;194;p13"/>
              <p:cNvSpPr/>
              <p:nvPr/>
            </p:nvSpPr>
            <p:spPr>
              <a:xfrm rot="11825130">
                <a:off x="309097" y="736867"/>
                <a:ext cx="253637" cy="15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6" name="Google Shape;195;p13"/>
              <p:cNvSpPr/>
              <p:nvPr/>
            </p:nvSpPr>
            <p:spPr>
              <a:xfrm rot="11825130">
                <a:off x="517001" y="34962"/>
                <a:ext cx="265806" cy="18509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7" name="Google Shape;196;p13"/>
              <p:cNvSpPr/>
              <p:nvPr/>
            </p:nvSpPr>
            <p:spPr>
              <a:xfrm rot="11825130">
                <a:off x="611747" y="663863"/>
                <a:ext cx="290453" cy="178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8" name="Google Shape;197;p13"/>
              <p:cNvSpPr/>
              <p:nvPr/>
            </p:nvSpPr>
            <p:spPr>
              <a:xfrm rot="11825130">
                <a:off x="346157" y="939690"/>
                <a:ext cx="161955" cy="83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49" name="Google Shape;198;p13"/>
              <p:cNvSpPr/>
              <p:nvPr/>
            </p:nvSpPr>
            <p:spPr>
              <a:xfrm rot="11825130">
                <a:off x="202749" y="371959"/>
                <a:ext cx="747551" cy="549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0" name="Google Shape;199;p13"/>
              <p:cNvSpPr/>
              <p:nvPr/>
            </p:nvSpPr>
            <p:spPr>
              <a:xfrm rot="11825130">
                <a:off x="732385" y="863157"/>
                <a:ext cx="145227" cy="75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1" name="Google Shape;200;p13"/>
              <p:cNvSpPr/>
              <p:nvPr/>
            </p:nvSpPr>
            <p:spPr>
              <a:xfrm rot="11825130">
                <a:off x="622416" y="725485"/>
                <a:ext cx="285029" cy="194713"/>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2" name="Google Shape;201;p13"/>
              <p:cNvSpPr/>
              <p:nvPr/>
            </p:nvSpPr>
            <p:spPr>
              <a:xfrm rot="11825130">
                <a:off x="33404" y="470343"/>
                <a:ext cx="359188" cy="281356"/>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3" name="Google Shape;202;p13"/>
              <p:cNvSpPr/>
              <p:nvPr/>
            </p:nvSpPr>
            <p:spPr>
              <a:xfrm rot="11825130">
                <a:off x="192001" y="119520"/>
                <a:ext cx="184048" cy="55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4" name="Google Shape;203;p13"/>
              <p:cNvSpPr/>
              <p:nvPr/>
            </p:nvSpPr>
            <p:spPr>
              <a:xfrm rot="11825130">
                <a:off x="133725" y="155400"/>
                <a:ext cx="354043" cy="256275"/>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4"/>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5" name="Google Shape;204;p13"/>
              <p:cNvSpPr/>
              <p:nvPr/>
            </p:nvSpPr>
            <p:spPr>
              <a:xfrm rot="11825130">
                <a:off x="102091" y="180482"/>
                <a:ext cx="585585" cy="465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56" name="Google Shape;205;p13"/>
              <p:cNvSpPr/>
              <p:nvPr/>
            </p:nvSpPr>
            <p:spPr>
              <a:xfrm rot="11825130">
                <a:off x="475784" y="164085"/>
                <a:ext cx="267701" cy="200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274" name="Google Shape;206;p13"/>
            <p:cNvGrpSpPr/>
            <p:nvPr/>
          </p:nvGrpSpPr>
          <p:grpSpPr>
            <a:xfrm>
              <a:off x="44930" y="111408"/>
              <a:ext cx="971145" cy="926323"/>
              <a:chOff x="0" y="0"/>
              <a:chExt cx="971144" cy="926322"/>
            </a:xfrm>
          </p:grpSpPr>
          <p:sp>
            <p:nvSpPr>
              <p:cNvPr id="258" name="Google Shape;207;p13"/>
              <p:cNvSpPr/>
              <p:nvPr/>
            </p:nvSpPr>
            <p:spPr>
              <a:xfrm rot="11825130">
                <a:off x="176802" y="2775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59" name="Google Shape;208;p13"/>
              <p:cNvSpPr/>
              <p:nvPr/>
            </p:nvSpPr>
            <p:spPr>
              <a:xfrm rot="11825130">
                <a:off x="381430" y="40907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0" name="Google Shape;209;p13"/>
              <p:cNvSpPr/>
              <p:nvPr/>
            </p:nvSpPr>
            <p:spPr>
              <a:xfrm rot="11825130">
                <a:off x="144131" y="380276"/>
                <a:ext cx="209476" cy="281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1" name="Google Shape;210;p13"/>
              <p:cNvSpPr/>
              <p:nvPr/>
            </p:nvSpPr>
            <p:spPr>
              <a:xfrm rot="11825130">
                <a:off x="453028" y="52928"/>
                <a:ext cx="265013" cy="55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2" name="Google Shape;211;p13"/>
              <p:cNvSpPr/>
              <p:nvPr/>
            </p:nvSpPr>
            <p:spPr>
              <a:xfrm rot="11825130">
                <a:off x="140650" y="27693"/>
                <a:ext cx="194751" cy="41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3" name="Google Shape;212;p13"/>
              <p:cNvSpPr/>
              <p:nvPr/>
            </p:nvSpPr>
            <p:spPr>
              <a:xfrm rot="11825130">
                <a:off x="427777" y="148594"/>
                <a:ext cx="217516" cy="303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4" name="Google Shape;213;p13"/>
              <p:cNvSpPr/>
              <p:nvPr/>
            </p:nvSpPr>
            <p:spPr>
              <a:xfrm rot="11825130">
                <a:off x="586083" y="608614"/>
                <a:ext cx="265025" cy="128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5" name="Google Shape;214;p13"/>
              <p:cNvSpPr/>
              <p:nvPr/>
            </p:nvSpPr>
            <p:spPr>
              <a:xfrm rot="11825130">
                <a:off x="257975" y="660654"/>
                <a:ext cx="253637" cy="125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6" name="Google Shape;215;p13"/>
              <p:cNvSpPr/>
              <p:nvPr/>
            </p:nvSpPr>
            <p:spPr>
              <a:xfrm rot="11825130">
                <a:off x="197596" y="185863"/>
                <a:ext cx="226205" cy="133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7" name="Google Shape;216;p13"/>
              <p:cNvSpPr/>
              <p:nvPr/>
            </p:nvSpPr>
            <p:spPr>
              <a:xfrm rot="11825130">
                <a:off x="458643" y="123359"/>
                <a:ext cx="226204" cy="1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8" name="Google Shape;217;p13"/>
              <p:cNvSpPr/>
              <p:nvPr/>
            </p:nvSpPr>
            <p:spPr>
              <a:xfrm rot="11825130">
                <a:off x="264737" y="621663"/>
                <a:ext cx="245608" cy="15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69" name="Google Shape;218;p13"/>
              <p:cNvSpPr/>
              <p:nvPr/>
            </p:nvSpPr>
            <p:spPr>
              <a:xfrm rot="11825130">
                <a:off x="567344" y="541414"/>
                <a:ext cx="239584" cy="153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70" name="Google Shape;219;p13"/>
              <p:cNvSpPr/>
              <p:nvPr/>
            </p:nvSpPr>
            <p:spPr>
              <a:xfrm rot="11825130">
                <a:off x="12947" y="357392"/>
                <a:ext cx="362058" cy="142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71" name="Google Shape;220;p13"/>
              <p:cNvSpPr/>
              <p:nvPr/>
            </p:nvSpPr>
            <p:spPr>
              <a:xfrm rot="11825130">
                <a:off x="409040" y="292937"/>
                <a:ext cx="543429" cy="208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72" name="Google Shape;221;p13"/>
              <p:cNvSpPr/>
              <p:nvPr/>
            </p:nvSpPr>
            <p:spPr>
              <a:xfrm rot="11825130">
                <a:off x="297906" y="822834"/>
                <a:ext cx="169983" cy="80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273" name="Google Shape;222;p13"/>
              <p:cNvSpPr/>
              <p:nvPr/>
            </p:nvSpPr>
            <p:spPr>
              <a:xfrm rot="11825130">
                <a:off x="683461" y="746200"/>
                <a:ext cx="153255" cy="776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276" name="Google Shape;223;p13"/>
          <p:cNvSpPr/>
          <p:nvPr/>
        </p:nvSpPr>
        <p:spPr>
          <a:xfrm rot="20755009">
            <a:off x="-816668" y="1011621"/>
            <a:ext cx="1490222" cy="1795856"/>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277" name="Google Shape;224;p13"/>
          <p:cNvSpPr/>
          <p:nvPr/>
        </p:nvSpPr>
        <p:spPr>
          <a:xfrm rot="16032682">
            <a:off x="8317650" y="4217907"/>
            <a:ext cx="1387141" cy="1818049"/>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pic>
        <p:nvPicPr>
          <p:cNvPr id="278" name="Google Shape;225;p13" descr="Google Shape;225;p13"/>
          <p:cNvPicPr>
            <a:picLocks noChangeAspect="1"/>
          </p:cNvPicPr>
          <p:nvPr/>
        </p:nvPicPr>
        <p:blipFill>
          <a:blip r:embed="rId3">
            <a:extLst/>
          </a:blip>
          <a:srcRect l="5590" t="0" r="0" b="3869"/>
          <a:stretch>
            <a:fillRect/>
          </a:stretch>
        </p:blipFill>
        <p:spPr>
          <a:xfrm>
            <a:off x="-1010400" y="3912458"/>
            <a:ext cx="1962238" cy="1997967"/>
          </a:xfrm>
          <a:prstGeom prst="rect">
            <a:avLst/>
          </a:prstGeom>
          <a:ln w="12700">
            <a:miter lim="400000"/>
          </a:ln>
        </p:spPr>
      </p:pic>
      <p:sp>
        <p:nvSpPr>
          <p:cNvPr id="27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
    <p:spTree>
      <p:nvGrpSpPr>
        <p:cNvPr id="1" name=""/>
        <p:cNvGrpSpPr/>
        <p:nvPr/>
      </p:nvGrpSpPr>
      <p:grpSpPr>
        <a:xfrm>
          <a:off x="0" y="0"/>
          <a:ext cx="0" cy="0"/>
          <a:chOff x="0" y="0"/>
          <a:chExt cx="0" cy="0"/>
        </a:xfrm>
      </p:grpSpPr>
      <p:pic>
        <p:nvPicPr>
          <p:cNvPr id="286" name="Google Shape;227;p14" descr="Google Shape;227;p14"/>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287" name="제목 텍스트"/>
          <p:cNvSpPr txBox="1"/>
          <p:nvPr>
            <p:ph type="title"/>
          </p:nvPr>
        </p:nvSpPr>
        <p:spPr>
          <a:prstGeom prst="rect">
            <a:avLst/>
          </a:prstGeom>
        </p:spPr>
        <p:txBody>
          <a:bodyPr/>
          <a:lstStyle/>
          <a:p>
            <a:pPr/>
            <a:r>
              <a:t>제목 텍스트</a:t>
            </a:r>
          </a:p>
        </p:txBody>
      </p:sp>
      <p:pic>
        <p:nvPicPr>
          <p:cNvPr id="288" name="Google Shape;229;p14" descr="Google Shape;229;p14"/>
          <p:cNvPicPr>
            <a:picLocks noChangeAspect="1"/>
          </p:cNvPicPr>
          <p:nvPr/>
        </p:nvPicPr>
        <p:blipFill>
          <a:blip r:embed="rId3">
            <a:extLst/>
          </a:blip>
          <a:stretch>
            <a:fillRect/>
          </a:stretch>
        </p:blipFill>
        <p:spPr>
          <a:xfrm>
            <a:off x="-1358401" y="2107625"/>
            <a:ext cx="2078402" cy="2078401"/>
          </a:xfrm>
          <a:prstGeom prst="rect">
            <a:avLst/>
          </a:prstGeom>
          <a:ln w="12700">
            <a:miter lim="400000"/>
          </a:ln>
        </p:spPr>
      </p:pic>
      <p:grpSp>
        <p:nvGrpSpPr>
          <p:cNvPr id="321" name="Google Shape;230;p14"/>
          <p:cNvGrpSpPr/>
          <p:nvPr/>
        </p:nvGrpSpPr>
        <p:grpSpPr>
          <a:xfrm>
            <a:off x="8419540" y="3797541"/>
            <a:ext cx="1138848" cy="1077819"/>
            <a:chOff x="0" y="0"/>
            <a:chExt cx="1138847" cy="1077818"/>
          </a:xfrm>
        </p:grpSpPr>
        <p:grpSp>
          <p:nvGrpSpPr>
            <p:cNvPr id="303" name="Google Shape;231;p14"/>
            <p:cNvGrpSpPr/>
            <p:nvPr/>
          </p:nvGrpSpPr>
          <p:grpSpPr>
            <a:xfrm>
              <a:off x="0" y="0"/>
              <a:ext cx="1138848" cy="1077819"/>
              <a:chOff x="0" y="0"/>
              <a:chExt cx="1138847" cy="1077817"/>
            </a:xfrm>
          </p:grpSpPr>
          <p:sp>
            <p:nvSpPr>
              <p:cNvPr id="289" name="Google Shape;232;p14"/>
              <p:cNvSpPr/>
              <p:nvPr/>
            </p:nvSpPr>
            <p:spPr>
              <a:xfrm rot="20348972">
                <a:off x="302641" y="41230"/>
                <a:ext cx="276152" cy="241727"/>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0" name="Google Shape;233;p14"/>
              <p:cNvSpPr/>
              <p:nvPr/>
            </p:nvSpPr>
            <p:spPr>
              <a:xfrm rot="20348972">
                <a:off x="174703" y="565199"/>
                <a:ext cx="565413" cy="357099"/>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1" name="Google Shape;234;p14"/>
              <p:cNvSpPr/>
              <p:nvPr/>
            </p:nvSpPr>
            <p:spPr>
              <a:xfrm rot="20348972">
                <a:off x="342128" y="153431"/>
                <a:ext cx="264763" cy="162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2" name="Google Shape;235;p14"/>
              <p:cNvSpPr/>
              <p:nvPr/>
            </p:nvSpPr>
            <p:spPr>
              <a:xfrm rot="20348972">
                <a:off x="600731" y="841511"/>
                <a:ext cx="277466" cy="193256"/>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3" name="Google Shape;236;p14"/>
              <p:cNvSpPr/>
              <p:nvPr/>
            </p:nvSpPr>
            <p:spPr>
              <a:xfrm rot="20348972">
                <a:off x="98144" y="398352"/>
                <a:ext cx="303194" cy="186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4" name="Google Shape;237;p14"/>
              <p:cNvSpPr/>
              <p:nvPr/>
            </p:nvSpPr>
            <p:spPr>
              <a:xfrm rot="20348972">
                <a:off x="290423" y="48834"/>
                <a:ext cx="169060" cy="866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5" name="Google Shape;238;p14"/>
              <p:cNvSpPr/>
              <p:nvPr/>
            </p:nvSpPr>
            <p:spPr>
              <a:xfrm rot="20348972">
                <a:off x="76521" y="176779"/>
                <a:ext cx="780345" cy="573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6" name="Google Shape;239;p14"/>
              <p:cNvSpPr/>
              <p:nvPr/>
            </p:nvSpPr>
            <p:spPr>
              <a:xfrm rot="20348972">
                <a:off x="39516" y="361148"/>
                <a:ext cx="151598" cy="79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7" name="Google Shape;240;p14"/>
              <p:cNvSpPr/>
              <p:nvPr/>
            </p:nvSpPr>
            <p:spPr>
              <a:xfrm rot="20348972">
                <a:off x="49722" y="337725"/>
                <a:ext cx="297533" cy="203295"/>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8" name="Google Shape;241;p14"/>
              <p:cNvSpPr/>
              <p:nvPr/>
            </p:nvSpPr>
            <p:spPr>
              <a:xfrm rot="20348972">
                <a:off x="601360" y="112691"/>
                <a:ext cx="374945" cy="293756"/>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299" name="Google Shape;242;p14"/>
              <p:cNvSpPr/>
              <p:nvPr/>
            </p:nvSpPr>
            <p:spPr>
              <a:xfrm rot="20348972">
                <a:off x="931948" y="658092"/>
                <a:ext cx="192122" cy="57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00" name="Google Shape;243;p14"/>
              <p:cNvSpPr/>
              <p:nvPr/>
            </p:nvSpPr>
            <p:spPr>
              <a:xfrm rot="20348972">
                <a:off x="733757" y="458196"/>
                <a:ext cx="369574" cy="267569"/>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4"/>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01" name="Google Shape;244;p14"/>
              <p:cNvSpPr/>
              <p:nvPr/>
            </p:nvSpPr>
            <p:spPr>
              <a:xfrm rot="20348972">
                <a:off x="460547" y="296604"/>
                <a:ext cx="611274" cy="485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02" name="Google Shape;245;p14"/>
              <p:cNvSpPr/>
              <p:nvPr/>
            </p:nvSpPr>
            <p:spPr>
              <a:xfrm rot="20348972">
                <a:off x="545003" y="694732"/>
                <a:ext cx="279444" cy="209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320" name="Google Shape;246;p14"/>
            <p:cNvGrpSpPr/>
            <p:nvPr/>
          </p:nvGrpSpPr>
          <p:grpSpPr>
            <a:xfrm>
              <a:off x="29092" y="27476"/>
              <a:ext cx="1094419" cy="921320"/>
              <a:chOff x="0" y="0"/>
              <a:chExt cx="1094417" cy="921319"/>
            </a:xfrm>
          </p:grpSpPr>
          <p:sp>
            <p:nvSpPr>
              <p:cNvPr id="304" name="Google Shape;247;p14"/>
              <p:cNvSpPr/>
              <p:nvPr/>
            </p:nvSpPr>
            <p:spPr>
              <a:xfrm rot="20348972">
                <a:off x="879403" y="41303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05" name="Google Shape;248;p14"/>
              <p:cNvSpPr/>
              <p:nvPr/>
            </p:nvSpPr>
            <p:spPr>
              <a:xfrm rot="20348972">
                <a:off x="626541" y="43608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06" name="Google Shape;249;p14"/>
              <p:cNvSpPr/>
              <p:nvPr/>
            </p:nvSpPr>
            <p:spPr>
              <a:xfrm rot="20348972">
                <a:off x="570078" y="119181"/>
                <a:ext cx="218666" cy="29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07" name="Google Shape;250;p14"/>
              <p:cNvSpPr/>
              <p:nvPr/>
            </p:nvSpPr>
            <p:spPr>
              <a:xfrm rot="20348972">
                <a:off x="546598" y="816000"/>
                <a:ext cx="276638" cy="57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08" name="Google Shape;251;p14"/>
              <p:cNvSpPr/>
              <p:nvPr/>
            </p:nvSpPr>
            <p:spPr>
              <a:xfrm rot="20348972">
                <a:off x="890071" y="626867"/>
                <a:ext cx="203295" cy="433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09" name="Google Shape;252;p14"/>
              <p:cNvSpPr/>
              <p:nvPr/>
            </p:nvSpPr>
            <p:spPr>
              <a:xfrm rot="20348972">
                <a:off x="470664" y="473966"/>
                <a:ext cx="227058" cy="317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0" name="Google Shape;253;p14"/>
              <p:cNvSpPr/>
              <p:nvPr/>
            </p:nvSpPr>
            <p:spPr>
              <a:xfrm rot="20348972">
                <a:off x="56991" y="375699"/>
                <a:ext cx="276651" cy="134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1" name="Google Shape;254;p14"/>
              <p:cNvSpPr/>
              <p:nvPr/>
            </p:nvSpPr>
            <p:spPr>
              <a:xfrm rot="20348972">
                <a:off x="305204" y="121107"/>
                <a:ext cx="264763" cy="1313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2" name="Google Shape;255;p14"/>
              <p:cNvSpPr/>
              <p:nvPr/>
            </p:nvSpPr>
            <p:spPr>
              <a:xfrm rot="20348972">
                <a:off x="682677" y="457039"/>
                <a:ext cx="236127" cy="139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3" name="Google Shape;256;p14"/>
              <p:cNvSpPr/>
              <p:nvPr/>
            </p:nvSpPr>
            <p:spPr>
              <a:xfrm rot="20348972">
                <a:off x="507021" y="673552"/>
                <a:ext cx="236128" cy="142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4" name="Google Shape;257;p14"/>
              <p:cNvSpPr/>
              <p:nvPr/>
            </p:nvSpPr>
            <p:spPr>
              <a:xfrm rot="20348972">
                <a:off x="321639" y="124372"/>
                <a:ext cx="256382" cy="165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5" name="Google Shape;258;p14"/>
              <p:cNvSpPr/>
              <p:nvPr/>
            </p:nvSpPr>
            <p:spPr>
              <a:xfrm rot="20348972">
                <a:off x="131352" y="387723"/>
                <a:ext cx="250095" cy="159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6" name="Google Shape;259;p14"/>
              <p:cNvSpPr/>
              <p:nvPr/>
            </p:nvSpPr>
            <p:spPr>
              <a:xfrm rot="20348972">
                <a:off x="594983" y="232752"/>
                <a:ext cx="377941" cy="148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7" name="Google Shape;260;p14"/>
              <p:cNvSpPr/>
              <p:nvPr/>
            </p:nvSpPr>
            <p:spPr>
              <a:xfrm rot="20348972">
                <a:off x="119677" y="536394"/>
                <a:ext cx="567268" cy="21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8" name="Google Shape;261;p14"/>
              <p:cNvSpPr/>
              <p:nvPr/>
            </p:nvSpPr>
            <p:spPr>
              <a:xfrm rot="20348972">
                <a:off x="260940" y="28833"/>
                <a:ext cx="177440" cy="83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19" name="Google Shape;262;p14"/>
              <p:cNvSpPr/>
              <p:nvPr/>
            </p:nvSpPr>
            <p:spPr>
              <a:xfrm rot="20348972">
                <a:off x="9183" y="336521"/>
                <a:ext cx="159978" cy="81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322" name="Google Shape;263;p14"/>
          <p:cNvSpPr/>
          <p:nvPr/>
        </p:nvSpPr>
        <p:spPr>
          <a:xfrm rot="8411331">
            <a:off x="8220705" y="-286025"/>
            <a:ext cx="1653848" cy="1834960"/>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32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
    <p:spTree>
      <p:nvGrpSpPr>
        <p:cNvPr id="1" name=""/>
        <p:cNvGrpSpPr/>
        <p:nvPr/>
      </p:nvGrpSpPr>
      <p:grpSpPr>
        <a:xfrm>
          <a:off x="0" y="0"/>
          <a:ext cx="0" cy="0"/>
          <a:chOff x="0" y="0"/>
          <a:chExt cx="0" cy="0"/>
        </a:xfrm>
      </p:grpSpPr>
      <p:pic>
        <p:nvPicPr>
          <p:cNvPr id="330" name="Google Shape;265;p15" descr="Google Shape;265;p15"/>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331" name="제목 텍스트"/>
          <p:cNvSpPr txBox="1"/>
          <p:nvPr>
            <p:ph type="title"/>
          </p:nvPr>
        </p:nvSpPr>
        <p:spPr>
          <a:xfrm>
            <a:off x="4001549" y="1823999"/>
            <a:ext cx="4029001" cy="561901"/>
          </a:xfrm>
          <a:prstGeom prst="rect">
            <a:avLst/>
          </a:prstGeom>
          <a:solidFill>
            <a:srgbClr val="481900"/>
          </a:solidFill>
          <a:ln w="9525">
            <a:solidFill>
              <a:srgbClr val="481900"/>
            </a:solidFill>
            <a:round/>
          </a:ln>
        </p:spPr>
        <p:txBody>
          <a:bodyPr/>
          <a:lstStyle>
            <a:lvl1pPr>
              <a:defRPr b="0">
                <a:solidFill>
                  <a:srgbClr val="FFF1E4"/>
                </a:solidFill>
                <a:latin typeface="Playfair Display Medium"/>
                <a:ea typeface="Playfair Display Medium"/>
                <a:cs typeface="Playfair Display Medium"/>
                <a:sym typeface="Playfair Display Medium"/>
              </a:defRPr>
            </a:lvl1pPr>
          </a:lstStyle>
          <a:p>
            <a:pPr/>
            <a:r>
              <a:t>제목 텍스트</a:t>
            </a:r>
          </a:p>
        </p:txBody>
      </p:sp>
      <p:sp>
        <p:nvSpPr>
          <p:cNvPr id="332" name="본문 첫 번째 줄…"/>
          <p:cNvSpPr txBox="1"/>
          <p:nvPr>
            <p:ph type="body" sz="quarter" idx="1"/>
          </p:nvPr>
        </p:nvSpPr>
        <p:spPr>
          <a:xfrm>
            <a:off x="4001549" y="2385899"/>
            <a:ext cx="4029001" cy="933601"/>
          </a:xfrm>
          <a:prstGeom prst="rect">
            <a:avLst/>
          </a:prstGeom>
          <a:ln w="9525">
            <a:solidFill>
              <a:srgbClr val="481900"/>
            </a:solidFill>
            <a:round/>
          </a:ln>
        </p:spPr>
        <p:txBody>
          <a:bodyPr>
            <a:normAutofit fontScale="100000" lnSpcReduction="0"/>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
    <p:spTree>
      <p:nvGrpSpPr>
        <p:cNvPr id="1" name=""/>
        <p:cNvGrpSpPr/>
        <p:nvPr/>
      </p:nvGrpSpPr>
      <p:grpSpPr>
        <a:xfrm>
          <a:off x="0" y="0"/>
          <a:ext cx="0" cy="0"/>
          <a:chOff x="0" y="0"/>
          <a:chExt cx="0" cy="0"/>
        </a:xfrm>
      </p:grpSpPr>
      <p:pic>
        <p:nvPicPr>
          <p:cNvPr id="340" name="Google Shape;269;p16" descr="Google Shape;269;p16"/>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341" name="제목 텍스트"/>
          <p:cNvSpPr txBox="1"/>
          <p:nvPr>
            <p:ph type="title"/>
          </p:nvPr>
        </p:nvSpPr>
        <p:spPr>
          <a:prstGeom prst="rect">
            <a:avLst/>
          </a:prstGeom>
        </p:spPr>
        <p:txBody>
          <a:bodyPr/>
          <a:lstStyle/>
          <a:p>
            <a:pPr/>
            <a:r>
              <a:t>제목 텍스트</a:t>
            </a:r>
          </a:p>
        </p:txBody>
      </p:sp>
      <p:sp>
        <p:nvSpPr>
          <p:cNvPr id="342" name="본문 첫 번째 줄…"/>
          <p:cNvSpPr txBox="1"/>
          <p:nvPr>
            <p:ph type="body" sz="quarter" idx="1"/>
          </p:nvPr>
        </p:nvSpPr>
        <p:spPr>
          <a:xfrm>
            <a:off x="713225" y="1924499"/>
            <a:ext cx="4266301" cy="1900201"/>
          </a:xfrm>
          <a:prstGeom prst="rect">
            <a:avLst/>
          </a:prstGeom>
        </p:spPr>
        <p:txBody>
          <a:bodyPr>
            <a:normAutofit fontScale="100000" lnSpcReduction="0"/>
          </a:bodyPr>
          <a:lstStyle>
            <a:lvl1pPr algn="l"/>
            <a:lvl2pPr marL="762000" indent="-152400" algn="l"/>
            <a:lvl3pPr marL="1219200" indent="-152400" algn="l"/>
            <a:lvl4pPr marL="1676400" indent="-152400" algn="l"/>
            <a:lvl5pPr marL="2133600" indent="-152400" algn="l"/>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43" name="Google Shape;272;p16"/>
          <p:cNvSpPr txBox="1"/>
          <p:nvPr>
            <p:ph type="body" sz="quarter" idx="21"/>
          </p:nvPr>
        </p:nvSpPr>
        <p:spPr>
          <a:xfrm>
            <a:off x="713225" y="1152475"/>
            <a:ext cx="7717500" cy="377401"/>
          </a:xfrm>
          <a:prstGeom prst="rect">
            <a:avLst/>
          </a:prstGeom>
        </p:spPr>
        <p:txBody>
          <a:bodyPr>
            <a:normAutofit fontScale="100000" lnSpcReduction="0"/>
          </a:bodyPr>
          <a:lstStyle/>
          <a:p>
            <a:pPr/>
          </a:p>
        </p:txBody>
      </p:sp>
      <p:sp>
        <p:nvSpPr>
          <p:cNvPr id="344" name="Google Shape;273;p16"/>
          <p:cNvSpPr/>
          <p:nvPr/>
        </p:nvSpPr>
        <p:spPr>
          <a:xfrm flipH="1" rot="16200000">
            <a:off x="8353447" y="262004"/>
            <a:ext cx="1297111" cy="1563149"/>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pic>
        <p:nvPicPr>
          <p:cNvPr id="345" name="Google Shape;274;p16" descr="Google Shape;274;p16"/>
          <p:cNvPicPr>
            <a:picLocks noChangeAspect="1"/>
          </p:cNvPicPr>
          <p:nvPr/>
        </p:nvPicPr>
        <p:blipFill>
          <a:blip r:embed="rId3">
            <a:extLst/>
          </a:blip>
          <a:stretch>
            <a:fillRect/>
          </a:stretch>
        </p:blipFill>
        <p:spPr>
          <a:xfrm flipH="1">
            <a:off x="-1104839" y="3626799"/>
            <a:ext cx="2078401" cy="2078402"/>
          </a:xfrm>
          <a:prstGeom prst="rect">
            <a:avLst/>
          </a:prstGeom>
          <a:ln w="12700">
            <a:miter lim="400000"/>
          </a:ln>
        </p:spPr>
      </p:pic>
      <p:sp>
        <p:nvSpPr>
          <p:cNvPr id="34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_1_1">
    <p:spTree>
      <p:nvGrpSpPr>
        <p:cNvPr id="1" name=""/>
        <p:cNvGrpSpPr/>
        <p:nvPr/>
      </p:nvGrpSpPr>
      <p:grpSpPr>
        <a:xfrm>
          <a:off x="0" y="0"/>
          <a:ext cx="0" cy="0"/>
          <a:chOff x="0" y="0"/>
          <a:chExt cx="0" cy="0"/>
        </a:xfrm>
      </p:grpSpPr>
      <p:pic>
        <p:nvPicPr>
          <p:cNvPr id="353" name="Google Shape;276;p17" descr="Google Shape;276;p17"/>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354" name="제목 텍스트"/>
          <p:cNvSpPr txBox="1"/>
          <p:nvPr>
            <p:ph type="title"/>
          </p:nvPr>
        </p:nvSpPr>
        <p:spPr>
          <a:xfrm>
            <a:off x="914618" y="390191"/>
            <a:ext cx="7704002" cy="572701"/>
          </a:xfrm>
          <a:prstGeom prst="rect">
            <a:avLst/>
          </a:prstGeom>
        </p:spPr>
        <p:txBody>
          <a:bodyPr/>
          <a:lstStyle/>
          <a:p>
            <a:pPr/>
            <a:r>
              <a:t>제목 텍스트</a:t>
            </a:r>
          </a:p>
        </p:txBody>
      </p:sp>
      <p:sp>
        <p:nvSpPr>
          <p:cNvPr id="355" name="본문 첫 번째 줄…"/>
          <p:cNvSpPr txBox="1"/>
          <p:nvPr>
            <p:ph type="body" sz="half" idx="1"/>
          </p:nvPr>
        </p:nvSpPr>
        <p:spPr>
          <a:xfrm>
            <a:off x="713225" y="1921999"/>
            <a:ext cx="7717501" cy="1512301"/>
          </a:xfrm>
          <a:prstGeom prst="rect">
            <a:avLst/>
          </a:prstGeom>
        </p:spPr>
        <p:txBody>
          <a:bodyPr>
            <a:normAutofit fontScale="100000" lnSpcReduction="0"/>
          </a:bodyPr>
          <a:lstStyle>
            <a:lvl1pPr algn="l"/>
            <a:lvl2pPr marL="762000" indent="-152400" algn="l"/>
            <a:lvl3pPr marL="1219200" indent="-152400" algn="l"/>
            <a:lvl4pPr marL="1676400" indent="-152400" algn="l"/>
            <a:lvl5pPr marL="2133600" indent="-152400" algn="l"/>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388" name="Google Shape;279;p17"/>
          <p:cNvGrpSpPr/>
          <p:nvPr/>
        </p:nvGrpSpPr>
        <p:grpSpPr>
          <a:xfrm>
            <a:off x="-288332" y="4037893"/>
            <a:ext cx="893995" cy="995203"/>
            <a:chOff x="0" y="0"/>
            <a:chExt cx="893994" cy="995201"/>
          </a:xfrm>
        </p:grpSpPr>
        <p:grpSp>
          <p:nvGrpSpPr>
            <p:cNvPr id="370" name="Google Shape;280;p17"/>
            <p:cNvGrpSpPr/>
            <p:nvPr/>
          </p:nvGrpSpPr>
          <p:grpSpPr>
            <a:xfrm>
              <a:off x="-1" y="0"/>
              <a:ext cx="893996" cy="995202"/>
              <a:chOff x="0" y="0"/>
              <a:chExt cx="893994" cy="995201"/>
            </a:xfrm>
          </p:grpSpPr>
          <p:sp>
            <p:nvSpPr>
              <p:cNvPr id="356" name="Google Shape;281;p17"/>
              <p:cNvSpPr/>
              <p:nvPr/>
            </p:nvSpPr>
            <p:spPr>
              <a:xfrm>
                <a:off x="315435" y="10535"/>
                <a:ext cx="259204" cy="226892"/>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57" name="Google Shape;282;p17"/>
              <p:cNvSpPr/>
              <p:nvPr/>
            </p:nvSpPr>
            <p:spPr>
              <a:xfrm>
                <a:off x="0" y="472171"/>
                <a:ext cx="530712" cy="335183"/>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58" name="Google Shape;283;p17"/>
              <p:cNvSpPr/>
              <p:nvPr/>
            </p:nvSpPr>
            <p:spPr>
              <a:xfrm>
                <a:off x="326125" y="122670"/>
                <a:ext cx="248514" cy="1527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59" name="Google Shape;284;p17"/>
              <p:cNvSpPr/>
              <p:nvPr/>
            </p:nvSpPr>
            <p:spPr>
              <a:xfrm>
                <a:off x="317601" y="813806"/>
                <a:ext cx="260438" cy="181396"/>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0" name="Google Shape;285;p17"/>
              <p:cNvSpPr/>
              <p:nvPr/>
            </p:nvSpPr>
            <p:spPr>
              <a:xfrm>
                <a:off x="25137" y="261682"/>
                <a:ext cx="284587" cy="175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1" name="Google Shape;286;p17"/>
              <p:cNvSpPr/>
              <p:nvPr/>
            </p:nvSpPr>
            <p:spPr>
              <a:xfrm>
                <a:off x="331369" y="0"/>
                <a:ext cx="158685" cy="81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2" name="Google Shape;287;p17"/>
              <p:cNvSpPr/>
              <p:nvPr/>
            </p:nvSpPr>
            <p:spPr>
              <a:xfrm>
                <a:off x="881" y="127914"/>
                <a:ext cx="732454" cy="5383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3" name="Google Shape;288;p17"/>
              <p:cNvSpPr/>
              <p:nvPr/>
            </p:nvSpPr>
            <p:spPr>
              <a:xfrm>
                <a:off x="8747" y="187441"/>
                <a:ext cx="142294" cy="74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4" name="Google Shape;289;p17"/>
              <p:cNvSpPr/>
              <p:nvPr/>
            </p:nvSpPr>
            <p:spPr>
              <a:xfrm>
                <a:off x="292" y="190865"/>
                <a:ext cx="279273" cy="190819"/>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5" name="Google Shape;290;p17"/>
              <p:cNvSpPr/>
              <p:nvPr/>
            </p:nvSpPr>
            <p:spPr>
              <a:xfrm>
                <a:off x="541858" y="187920"/>
                <a:ext cx="351933" cy="275728"/>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6" name="Google Shape;291;p17"/>
              <p:cNvSpPr/>
              <p:nvPr/>
            </p:nvSpPr>
            <p:spPr>
              <a:xfrm>
                <a:off x="694639" y="753477"/>
                <a:ext cx="180330" cy="543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7" name="Google Shape;292;p17"/>
              <p:cNvSpPr/>
              <p:nvPr/>
            </p:nvSpPr>
            <p:spPr>
              <a:xfrm>
                <a:off x="547102" y="535122"/>
                <a:ext cx="346893" cy="251148"/>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8" name="Google Shape;293;p17"/>
              <p:cNvSpPr/>
              <p:nvPr/>
            </p:nvSpPr>
            <p:spPr>
              <a:xfrm>
                <a:off x="317601" y="335780"/>
                <a:ext cx="573759" cy="455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369" name="Google Shape;294;p17"/>
              <p:cNvSpPr/>
              <p:nvPr/>
            </p:nvSpPr>
            <p:spPr>
              <a:xfrm>
                <a:off x="314967" y="666269"/>
                <a:ext cx="262294" cy="196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387" name="Google Shape;295;p17"/>
            <p:cNvGrpSpPr/>
            <p:nvPr/>
          </p:nvGrpSpPr>
          <p:grpSpPr>
            <a:xfrm>
              <a:off x="881" y="7913"/>
              <a:ext cx="890479" cy="857699"/>
              <a:chOff x="11" y="0"/>
              <a:chExt cx="890478" cy="857697"/>
            </a:xfrm>
          </p:grpSpPr>
          <p:sp>
            <p:nvSpPr>
              <p:cNvPr id="371" name="Google Shape;296;p17"/>
              <p:cNvSpPr/>
              <p:nvPr/>
            </p:nvSpPr>
            <p:spPr>
              <a:xfrm>
                <a:off x="758566" y="5179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2" name="Google Shape;297;p17"/>
              <p:cNvSpPr/>
              <p:nvPr/>
            </p:nvSpPr>
            <p:spPr>
              <a:xfrm>
                <a:off x="529065" y="45364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3" name="Google Shape;298;p17"/>
              <p:cNvSpPr/>
              <p:nvPr/>
            </p:nvSpPr>
            <p:spPr>
              <a:xfrm>
                <a:off x="532464" y="182951"/>
                <a:ext cx="205246" cy="276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4" name="Google Shape;299;p17"/>
              <p:cNvSpPr/>
              <p:nvPr/>
            </p:nvSpPr>
            <p:spPr>
              <a:xfrm>
                <a:off x="316732" y="803270"/>
                <a:ext cx="259660" cy="54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5" name="Google Shape;300;p17"/>
              <p:cNvSpPr/>
              <p:nvPr/>
            </p:nvSpPr>
            <p:spPr>
              <a:xfrm>
                <a:off x="685904" y="740319"/>
                <a:ext cx="190818" cy="40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6" name="Google Shape;301;p17"/>
              <p:cNvSpPr/>
              <p:nvPr/>
            </p:nvSpPr>
            <p:spPr>
              <a:xfrm>
                <a:off x="322622" y="461635"/>
                <a:ext cx="213124" cy="297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7" name="Google Shape;302;p17"/>
              <p:cNvSpPr/>
              <p:nvPr/>
            </p:nvSpPr>
            <p:spPr>
              <a:xfrm>
                <a:off x="21646" y="251147"/>
                <a:ext cx="259672" cy="1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8" name="Google Shape;303;p17"/>
              <p:cNvSpPr/>
              <p:nvPr/>
            </p:nvSpPr>
            <p:spPr>
              <a:xfrm>
                <a:off x="325256" y="108853"/>
                <a:ext cx="248514" cy="12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79" name="Google Shape;304;p17"/>
              <p:cNvSpPr/>
              <p:nvPr/>
            </p:nvSpPr>
            <p:spPr>
              <a:xfrm>
                <a:off x="543611" y="524587"/>
                <a:ext cx="221635" cy="13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0" name="Google Shape;305;p17"/>
              <p:cNvSpPr/>
              <p:nvPr/>
            </p:nvSpPr>
            <p:spPr>
              <a:xfrm>
                <a:off x="316732" y="655733"/>
                <a:ext cx="221636" cy="133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1" name="Google Shape;306;p17"/>
              <p:cNvSpPr/>
              <p:nvPr/>
            </p:nvSpPr>
            <p:spPr>
              <a:xfrm>
                <a:off x="333122" y="114756"/>
                <a:ext cx="240648" cy="155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2" name="Google Shape;307;p17"/>
              <p:cNvSpPr/>
              <p:nvPr/>
            </p:nvSpPr>
            <p:spPr>
              <a:xfrm>
                <a:off x="79353" y="281305"/>
                <a:ext cx="234746" cy="150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3" name="Google Shape;308;p17"/>
              <p:cNvSpPr/>
              <p:nvPr/>
            </p:nvSpPr>
            <p:spPr>
              <a:xfrm>
                <a:off x="535745" y="321964"/>
                <a:ext cx="354746" cy="139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4" name="Google Shape;309;p17"/>
              <p:cNvSpPr/>
              <p:nvPr/>
            </p:nvSpPr>
            <p:spPr>
              <a:xfrm>
                <a:off x="11" y="459013"/>
                <a:ext cx="532454" cy="204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5" name="Google Shape;310;p17"/>
              <p:cNvSpPr/>
              <p:nvPr/>
            </p:nvSpPr>
            <p:spPr>
              <a:xfrm>
                <a:off x="327878" y="0"/>
                <a:ext cx="166551" cy="786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386" name="Google Shape;311;p17"/>
              <p:cNvSpPr/>
              <p:nvPr/>
            </p:nvSpPr>
            <p:spPr>
              <a:xfrm>
                <a:off x="5255" y="182951"/>
                <a:ext cx="150160" cy="76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389" name="Google Shape;312;p17" descr="Google Shape;312;p17"/>
          <p:cNvPicPr>
            <a:picLocks noChangeAspect="1"/>
          </p:cNvPicPr>
          <p:nvPr/>
        </p:nvPicPr>
        <p:blipFill>
          <a:blip r:embed="rId3">
            <a:extLst/>
          </a:blip>
          <a:stretch>
            <a:fillRect/>
          </a:stretch>
        </p:blipFill>
        <p:spPr>
          <a:xfrm>
            <a:off x="8078024" y="3961424"/>
            <a:ext cx="2078401" cy="2078401"/>
          </a:xfrm>
          <a:prstGeom prst="rect">
            <a:avLst/>
          </a:prstGeom>
          <a:ln w="12700">
            <a:miter lim="400000"/>
          </a:ln>
        </p:spPr>
      </p:pic>
      <p:sp>
        <p:nvSpPr>
          <p:cNvPr id="390" name="Google Shape;313;p17"/>
          <p:cNvSpPr/>
          <p:nvPr/>
        </p:nvSpPr>
        <p:spPr>
          <a:xfrm rot="5400000">
            <a:off x="-245221" y="-674921"/>
            <a:ext cx="1297111" cy="1563149"/>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391" name="Google Shape;314;p17"/>
          <p:cNvSpPr txBox="1"/>
          <p:nvPr>
            <p:ph type="body" sz="quarter" idx="21"/>
          </p:nvPr>
        </p:nvSpPr>
        <p:spPr>
          <a:xfrm>
            <a:off x="713225" y="1152475"/>
            <a:ext cx="7717500" cy="377401"/>
          </a:xfrm>
          <a:prstGeom prst="rect">
            <a:avLst/>
          </a:prstGeom>
        </p:spPr>
        <p:txBody>
          <a:bodyPr>
            <a:normAutofit fontScale="100000" lnSpcReduction="0"/>
          </a:bodyPr>
          <a:lstStyle/>
          <a:p>
            <a:pPr/>
          </a:p>
        </p:txBody>
      </p:sp>
      <p:sp>
        <p:nvSpPr>
          <p:cNvPr id="3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
    <p:spTree>
      <p:nvGrpSpPr>
        <p:cNvPr id="1" name=""/>
        <p:cNvGrpSpPr/>
        <p:nvPr/>
      </p:nvGrpSpPr>
      <p:grpSpPr>
        <a:xfrm>
          <a:off x="0" y="0"/>
          <a:ext cx="0" cy="0"/>
          <a:chOff x="0" y="0"/>
          <a:chExt cx="0" cy="0"/>
        </a:xfrm>
      </p:grpSpPr>
      <p:pic>
        <p:nvPicPr>
          <p:cNvPr id="399" name="Google Shape;316;p18" descr="Google Shape;316;p18"/>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400" name="제목 텍스트"/>
          <p:cNvSpPr txBox="1"/>
          <p:nvPr>
            <p:ph type="title"/>
          </p:nvPr>
        </p:nvSpPr>
        <p:spPr>
          <a:prstGeom prst="rect">
            <a:avLst/>
          </a:prstGeom>
        </p:spPr>
        <p:txBody>
          <a:bodyPr/>
          <a:lstStyle/>
          <a:p>
            <a:pPr/>
            <a:r>
              <a:t>제목 텍스트</a:t>
            </a:r>
          </a:p>
        </p:txBody>
      </p:sp>
      <p:sp>
        <p:nvSpPr>
          <p:cNvPr id="401" name="본문 첫 번째 줄…"/>
          <p:cNvSpPr txBox="1"/>
          <p:nvPr>
            <p:ph type="body" sz="quarter" idx="1"/>
          </p:nvPr>
        </p:nvSpPr>
        <p:spPr>
          <a:xfrm>
            <a:off x="726925" y="2966009"/>
            <a:ext cx="2515800" cy="1638001"/>
          </a:xfrm>
          <a:prstGeom prst="rect">
            <a:avLst/>
          </a:prstGeom>
          <a:ln w="9525">
            <a:solidFill>
              <a:srgbClr val="481900"/>
            </a:solidFill>
            <a:round/>
          </a:ln>
        </p:spPr>
        <p:txBody>
          <a:bodyPr>
            <a:normAutofit fontScale="100000" lnSpcReduction="0"/>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2" name="Google Shape;324;p18"/>
          <p:cNvSpPr/>
          <p:nvPr/>
        </p:nvSpPr>
        <p:spPr>
          <a:xfrm rot="2364857">
            <a:off x="-947261" y="2889591"/>
            <a:ext cx="1463493" cy="1763418"/>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403" name="Google Shape;325;p18"/>
          <p:cNvSpPr/>
          <p:nvPr/>
        </p:nvSpPr>
        <p:spPr>
          <a:xfrm rot="14571707">
            <a:off x="8376301" y="4058249"/>
            <a:ext cx="1463519" cy="1763319"/>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grpSp>
        <p:nvGrpSpPr>
          <p:cNvPr id="436" name="Google Shape;326;p18"/>
          <p:cNvGrpSpPr/>
          <p:nvPr/>
        </p:nvGrpSpPr>
        <p:grpSpPr>
          <a:xfrm>
            <a:off x="-120140" y="44659"/>
            <a:ext cx="754922" cy="840384"/>
            <a:chOff x="0" y="0"/>
            <a:chExt cx="754920" cy="840383"/>
          </a:xfrm>
        </p:grpSpPr>
        <p:grpSp>
          <p:nvGrpSpPr>
            <p:cNvPr id="418" name="Google Shape;327;p18"/>
            <p:cNvGrpSpPr/>
            <p:nvPr/>
          </p:nvGrpSpPr>
          <p:grpSpPr>
            <a:xfrm>
              <a:off x="0" y="0"/>
              <a:ext cx="754921" cy="840384"/>
              <a:chOff x="0" y="0"/>
              <a:chExt cx="754920" cy="840384"/>
            </a:xfrm>
          </p:grpSpPr>
          <p:sp>
            <p:nvSpPr>
              <p:cNvPr id="404" name="Google Shape;328;p18"/>
              <p:cNvSpPr/>
              <p:nvPr/>
            </p:nvSpPr>
            <p:spPr>
              <a:xfrm>
                <a:off x="266364" y="8896"/>
                <a:ext cx="218882" cy="19159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05" name="Google Shape;329;p18"/>
              <p:cNvSpPr/>
              <p:nvPr/>
            </p:nvSpPr>
            <p:spPr>
              <a:xfrm>
                <a:off x="0" y="398718"/>
                <a:ext cx="448152" cy="283040"/>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06" name="Google Shape;330;p18"/>
              <p:cNvSpPr/>
              <p:nvPr/>
            </p:nvSpPr>
            <p:spPr>
              <a:xfrm>
                <a:off x="275392" y="103587"/>
                <a:ext cx="209854" cy="129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07" name="Google Shape;331;p18"/>
              <p:cNvSpPr/>
              <p:nvPr/>
            </p:nvSpPr>
            <p:spPr>
              <a:xfrm>
                <a:off x="268193" y="687207"/>
                <a:ext cx="219923" cy="153178"/>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08" name="Google Shape;332;p18"/>
              <p:cNvSpPr/>
              <p:nvPr/>
            </p:nvSpPr>
            <p:spPr>
              <a:xfrm>
                <a:off x="21226" y="220974"/>
                <a:ext cx="240316" cy="147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09" name="Google Shape;333;p18"/>
              <p:cNvSpPr/>
              <p:nvPr/>
            </p:nvSpPr>
            <p:spPr>
              <a:xfrm>
                <a:off x="279820" y="0"/>
                <a:ext cx="133999" cy="68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0" name="Google Shape;334;p18"/>
              <p:cNvSpPr/>
              <p:nvPr/>
            </p:nvSpPr>
            <p:spPr>
              <a:xfrm>
                <a:off x="744" y="108015"/>
                <a:ext cx="618510" cy="454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1" name="Google Shape;335;p18"/>
              <p:cNvSpPr/>
              <p:nvPr/>
            </p:nvSpPr>
            <p:spPr>
              <a:xfrm>
                <a:off x="7386" y="158282"/>
                <a:ext cx="120158" cy="62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2" name="Google Shape;336;p18"/>
              <p:cNvSpPr/>
              <p:nvPr/>
            </p:nvSpPr>
            <p:spPr>
              <a:xfrm>
                <a:off x="247" y="161173"/>
                <a:ext cx="235828" cy="161134"/>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3" name="Google Shape;337;p18"/>
              <p:cNvSpPr/>
              <p:nvPr/>
            </p:nvSpPr>
            <p:spPr>
              <a:xfrm>
                <a:off x="457564" y="158686"/>
                <a:ext cx="297185" cy="232835"/>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4" name="Google Shape;338;p18"/>
              <p:cNvSpPr/>
              <p:nvPr/>
            </p:nvSpPr>
            <p:spPr>
              <a:xfrm>
                <a:off x="586578" y="636263"/>
                <a:ext cx="152277" cy="45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5" name="Google Shape;339;p18"/>
              <p:cNvSpPr/>
              <p:nvPr/>
            </p:nvSpPr>
            <p:spPr>
              <a:xfrm>
                <a:off x="461992" y="451876"/>
                <a:ext cx="292929" cy="212079"/>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6" name="Google Shape;340;p18"/>
              <p:cNvSpPr/>
              <p:nvPr/>
            </p:nvSpPr>
            <p:spPr>
              <a:xfrm>
                <a:off x="268193" y="283545"/>
                <a:ext cx="484503" cy="384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17" name="Google Shape;341;p18"/>
              <p:cNvSpPr/>
              <p:nvPr/>
            </p:nvSpPr>
            <p:spPr>
              <a:xfrm>
                <a:off x="265969" y="562621"/>
                <a:ext cx="221491" cy="166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435" name="Google Shape;342;p18"/>
            <p:cNvGrpSpPr/>
            <p:nvPr/>
          </p:nvGrpSpPr>
          <p:grpSpPr>
            <a:xfrm>
              <a:off x="743" y="6682"/>
              <a:ext cx="751953" cy="724272"/>
              <a:chOff x="10" y="0"/>
              <a:chExt cx="751951" cy="724270"/>
            </a:xfrm>
          </p:grpSpPr>
          <p:sp>
            <p:nvSpPr>
              <p:cNvPr id="419" name="Google Shape;343;p18"/>
              <p:cNvSpPr/>
              <p:nvPr/>
            </p:nvSpPr>
            <p:spPr>
              <a:xfrm>
                <a:off x="639572" y="43635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0" name="Google Shape;344;p18"/>
              <p:cNvSpPr/>
              <p:nvPr/>
            </p:nvSpPr>
            <p:spPr>
              <a:xfrm>
                <a:off x="445774" y="38208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1" name="Google Shape;345;p18"/>
              <p:cNvSpPr/>
              <p:nvPr/>
            </p:nvSpPr>
            <p:spPr>
              <a:xfrm>
                <a:off x="449632" y="154490"/>
                <a:ext cx="173316" cy="233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2" name="Google Shape;346;p18"/>
              <p:cNvSpPr/>
              <p:nvPr/>
            </p:nvSpPr>
            <p:spPr>
              <a:xfrm>
                <a:off x="267460" y="678310"/>
                <a:ext cx="219266" cy="45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3" name="Google Shape;347;p18"/>
              <p:cNvSpPr/>
              <p:nvPr/>
            </p:nvSpPr>
            <p:spPr>
              <a:xfrm>
                <a:off x="579201" y="625152"/>
                <a:ext cx="161135" cy="34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4" name="Google Shape;348;p18"/>
              <p:cNvSpPr/>
              <p:nvPr/>
            </p:nvSpPr>
            <p:spPr>
              <a:xfrm>
                <a:off x="272434" y="389821"/>
                <a:ext cx="179969" cy="251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5" name="Google Shape;349;p18"/>
              <p:cNvSpPr/>
              <p:nvPr/>
            </p:nvSpPr>
            <p:spPr>
              <a:xfrm>
                <a:off x="18278" y="212077"/>
                <a:ext cx="219277" cy="1063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6" name="Google Shape;350;p18"/>
              <p:cNvSpPr/>
              <p:nvPr/>
            </p:nvSpPr>
            <p:spPr>
              <a:xfrm>
                <a:off x="274658" y="91920"/>
                <a:ext cx="209854" cy="104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7" name="Google Shape;351;p18"/>
              <p:cNvSpPr/>
              <p:nvPr/>
            </p:nvSpPr>
            <p:spPr>
              <a:xfrm>
                <a:off x="459044" y="442979"/>
                <a:ext cx="187157" cy="1107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8" name="Google Shape;352;p18"/>
              <p:cNvSpPr/>
              <p:nvPr/>
            </p:nvSpPr>
            <p:spPr>
              <a:xfrm>
                <a:off x="267460" y="553724"/>
                <a:ext cx="187157" cy="11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29" name="Google Shape;353;p18"/>
              <p:cNvSpPr/>
              <p:nvPr/>
            </p:nvSpPr>
            <p:spPr>
              <a:xfrm>
                <a:off x="281300" y="96904"/>
                <a:ext cx="203212" cy="131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30" name="Google Shape;354;p18"/>
              <p:cNvSpPr/>
              <p:nvPr/>
            </p:nvSpPr>
            <p:spPr>
              <a:xfrm>
                <a:off x="67009" y="237544"/>
                <a:ext cx="198227" cy="126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31" name="Google Shape;355;p18"/>
              <p:cNvSpPr/>
              <p:nvPr/>
            </p:nvSpPr>
            <p:spPr>
              <a:xfrm>
                <a:off x="452402" y="271878"/>
                <a:ext cx="299560" cy="117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32" name="Google Shape;356;p18"/>
              <p:cNvSpPr/>
              <p:nvPr/>
            </p:nvSpPr>
            <p:spPr>
              <a:xfrm>
                <a:off x="10" y="387607"/>
                <a:ext cx="449623" cy="172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33" name="Google Shape;357;p18"/>
              <p:cNvSpPr/>
              <p:nvPr/>
            </p:nvSpPr>
            <p:spPr>
              <a:xfrm>
                <a:off x="276872" y="-1"/>
                <a:ext cx="140641" cy="66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34" name="Google Shape;358;p18"/>
              <p:cNvSpPr/>
              <p:nvPr/>
            </p:nvSpPr>
            <p:spPr>
              <a:xfrm>
                <a:off x="4438" y="154490"/>
                <a:ext cx="126800" cy="64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4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5">
    <p:spTree>
      <p:nvGrpSpPr>
        <p:cNvPr id="1" name=""/>
        <p:cNvGrpSpPr/>
        <p:nvPr/>
      </p:nvGrpSpPr>
      <p:grpSpPr>
        <a:xfrm>
          <a:off x="0" y="0"/>
          <a:ext cx="0" cy="0"/>
          <a:chOff x="0" y="0"/>
          <a:chExt cx="0" cy="0"/>
        </a:xfrm>
      </p:grpSpPr>
      <p:pic>
        <p:nvPicPr>
          <p:cNvPr id="444" name="Google Shape;360;p19" descr="Google Shape;360;p19"/>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445" name="제목 텍스트"/>
          <p:cNvSpPr txBox="1"/>
          <p:nvPr>
            <p:ph type="title"/>
          </p:nvPr>
        </p:nvSpPr>
        <p:spPr>
          <a:prstGeom prst="rect">
            <a:avLst/>
          </a:prstGeom>
        </p:spPr>
        <p:txBody>
          <a:bodyPr/>
          <a:lstStyle/>
          <a:p>
            <a:pPr/>
            <a:r>
              <a:t>제목 텍스트</a:t>
            </a:r>
          </a:p>
        </p:txBody>
      </p:sp>
      <p:sp>
        <p:nvSpPr>
          <p:cNvPr id="446" name="본문 첫 번째 줄…"/>
          <p:cNvSpPr txBox="1"/>
          <p:nvPr>
            <p:ph type="body" sz="quarter" idx="1"/>
          </p:nvPr>
        </p:nvSpPr>
        <p:spPr>
          <a:xfrm>
            <a:off x="1091538" y="3390605"/>
            <a:ext cx="3402601" cy="1085701"/>
          </a:xfrm>
          <a:prstGeom prst="rect">
            <a:avLst/>
          </a:prstGeom>
          <a:ln w="9525">
            <a:solidFill>
              <a:srgbClr val="481900"/>
            </a:solidFill>
            <a:round/>
          </a:ln>
        </p:spPr>
        <p:txBody>
          <a:bodyPr>
            <a:normAutofit fontScale="100000" lnSpcReduction="0"/>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479" name="Google Shape;366;p19"/>
          <p:cNvGrpSpPr/>
          <p:nvPr/>
        </p:nvGrpSpPr>
        <p:grpSpPr>
          <a:xfrm>
            <a:off x="-24402" y="4236522"/>
            <a:ext cx="783704" cy="835895"/>
            <a:chOff x="0" y="0"/>
            <a:chExt cx="783702" cy="835894"/>
          </a:xfrm>
        </p:grpSpPr>
        <p:grpSp>
          <p:nvGrpSpPr>
            <p:cNvPr id="461" name="Google Shape;367;p19"/>
            <p:cNvGrpSpPr/>
            <p:nvPr/>
          </p:nvGrpSpPr>
          <p:grpSpPr>
            <a:xfrm>
              <a:off x="-1" y="0"/>
              <a:ext cx="783704" cy="835895"/>
              <a:chOff x="0" y="0"/>
              <a:chExt cx="783702" cy="835894"/>
            </a:xfrm>
          </p:grpSpPr>
          <p:sp>
            <p:nvSpPr>
              <p:cNvPr id="447" name="Google Shape;368;p19"/>
              <p:cNvSpPr/>
              <p:nvPr/>
            </p:nvSpPr>
            <p:spPr>
              <a:xfrm flipH="1" rot="21253376">
                <a:off x="255663" y="17581"/>
                <a:ext cx="213471" cy="186859"/>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48" name="Google Shape;369;p19"/>
              <p:cNvSpPr/>
              <p:nvPr/>
            </p:nvSpPr>
            <p:spPr>
              <a:xfrm flipH="1" rot="21253376">
                <a:off x="333845" y="380713"/>
                <a:ext cx="437075" cy="276043"/>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49" name="Google Shape;370;p19"/>
              <p:cNvSpPr/>
              <p:nvPr/>
            </p:nvSpPr>
            <p:spPr>
              <a:xfrm flipH="1" rot="21253376">
                <a:off x="261909" y="110059"/>
                <a:ext cx="204667" cy="125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0" name="Google Shape;371;p19"/>
              <p:cNvSpPr/>
              <p:nvPr/>
            </p:nvSpPr>
            <p:spPr>
              <a:xfrm flipH="1" rot="21253376">
                <a:off x="317579" y="676089"/>
                <a:ext cx="214486" cy="149391"/>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1" name="Google Shape;372;p19"/>
              <p:cNvSpPr/>
              <p:nvPr/>
            </p:nvSpPr>
            <p:spPr>
              <a:xfrm flipH="1" rot="21253376">
                <a:off x="491348" y="200460"/>
                <a:ext cx="234375" cy="144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2" name="Google Shape;373;p19"/>
              <p:cNvSpPr/>
              <p:nvPr/>
            </p:nvSpPr>
            <p:spPr>
              <a:xfrm flipH="1" rot="21253376">
                <a:off x="318275" y="6407"/>
                <a:ext cx="130687" cy="6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3" name="Google Shape;374;p19"/>
              <p:cNvSpPr/>
              <p:nvPr/>
            </p:nvSpPr>
            <p:spPr>
              <a:xfrm flipH="1" rot="21253376">
                <a:off x="147282" y="106646"/>
                <a:ext cx="603221" cy="443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4" name="Google Shape;375;p19"/>
              <p:cNvSpPr/>
              <p:nvPr/>
            </p:nvSpPr>
            <p:spPr>
              <a:xfrm flipH="1" rot="21253376">
                <a:off x="611333" y="132583"/>
                <a:ext cx="117188" cy="61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5" name="Google Shape;376;p19"/>
              <p:cNvSpPr/>
              <p:nvPr/>
            </p:nvSpPr>
            <p:spPr>
              <a:xfrm flipH="1" rot="21253376">
                <a:off x="510852" y="140121"/>
                <a:ext cx="229999" cy="157151"/>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6" name="Google Shape;377;p19"/>
              <p:cNvSpPr/>
              <p:nvPr/>
            </p:nvSpPr>
            <p:spPr>
              <a:xfrm flipH="1" rot="21253376">
                <a:off x="10692" y="185437"/>
                <a:ext cx="289839" cy="227078"/>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7" name="Google Shape;378;p19"/>
              <p:cNvSpPr/>
              <p:nvPr/>
            </p:nvSpPr>
            <p:spPr>
              <a:xfrm flipH="1" rot="21253376">
                <a:off x="64181" y="654857"/>
                <a:ext cx="148514" cy="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8" name="Google Shape;379;p19"/>
              <p:cNvSpPr/>
              <p:nvPr/>
            </p:nvSpPr>
            <p:spPr>
              <a:xfrm flipH="1" rot="21253376">
                <a:off x="38299" y="470204"/>
                <a:ext cx="285688" cy="206836"/>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9" name="Google Shape;380;p19"/>
              <p:cNvSpPr/>
              <p:nvPr/>
            </p:nvSpPr>
            <p:spPr>
              <a:xfrm flipH="1" rot="21253376">
                <a:off x="31939" y="296818"/>
                <a:ext cx="472525" cy="3753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60" name="Google Shape;381;p19"/>
              <p:cNvSpPr/>
              <p:nvPr/>
            </p:nvSpPr>
            <p:spPr>
              <a:xfrm flipH="1" rot="21253376">
                <a:off x="306617" y="555027"/>
                <a:ext cx="216015" cy="162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478" name="Google Shape;382;p19"/>
            <p:cNvGrpSpPr/>
            <p:nvPr/>
          </p:nvGrpSpPr>
          <p:grpSpPr>
            <a:xfrm>
              <a:off x="13760" y="6267"/>
              <a:ext cx="757960" cy="723380"/>
              <a:chOff x="0" y="0"/>
              <a:chExt cx="757959" cy="723379"/>
            </a:xfrm>
          </p:grpSpPr>
          <p:sp>
            <p:nvSpPr>
              <p:cNvPr id="462" name="Google Shape;383;p19"/>
              <p:cNvSpPr/>
              <p:nvPr/>
            </p:nvSpPr>
            <p:spPr>
              <a:xfrm flipH="1" rot="21253376">
                <a:off x="113311" y="4594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3" name="Google Shape;384;p19"/>
              <p:cNvSpPr/>
              <p:nvPr/>
            </p:nvSpPr>
            <p:spPr>
              <a:xfrm flipH="1" rot="21253376">
                <a:off x="296032" y="38776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4" name="Google Shape;385;p19"/>
              <p:cNvSpPr/>
              <p:nvPr/>
            </p:nvSpPr>
            <p:spPr>
              <a:xfrm flipH="1" rot="21253376">
                <a:off x="124674" y="174796"/>
                <a:ext cx="169033" cy="22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5" name="Google Shape;386;p19"/>
              <p:cNvSpPr/>
              <p:nvPr/>
            </p:nvSpPr>
            <p:spPr>
              <a:xfrm flipH="1" rot="21253376">
                <a:off x="298977" y="667906"/>
                <a:ext cx="213847" cy="44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6" name="Google Shape;387;p19"/>
              <p:cNvSpPr/>
              <p:nvPr/>
            </p:nvSpPr>
            <p:spPr>
              <a:xfrm flipH="1" rot="21253376">
                <a:off x="47248" y="644105"/>
                <a:ext cx="157151" cy="33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7" name="Google Shape;388;p19"/>
              <p:cNvSpPr/>
              <p:nvPr/>
            </p:nvSpPr>
            <p:spPr>
              <a:xfrm flipH="1" rot="21253376">
                <a:off x="314142" y="386029"/>
                <a:ext cx="175521" cy="24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8" name="Google Shape;389;p19"/>
              <p:cNvSpPr/>
              <p:nvPr/>
            </p:nvSpPr>
            <p:spPr>
              <a:xfrm flipH="1" rot="21253376">
                <a:off x="497947" y="190898"/>
                <a:ext cx="213856" cy="10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69" name="Google Shape;390;p19"/>
              <p:cNvSpPr/>
              <p:nvPr/>
            </p:nvSpPr>
            <p:spPr>
              <a:xfrm flipH="1" rot="21253376">
                <a:off x="246437" y="99017"/>
                <a:ext cx="204667" cy="101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0" name="Google Shape;391;p19"/>
              <p:cNvSpPr/>
              <p:nvPr/>
            </p:nvSpPr>
            <p:spPr>
              <a:xfrm flipH="1" rot="21253376">
                <a:off x="124391" y="456630"/>
                <a:ext cx="182531" cy="108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1" name="Google Shape;392;p19"/>
              <p:cNvSpPr/>
              <p:nvPr/>
            </p:nvSpPr>
            <p:spPr>
              <a:xfrm flipH="1" rot="21253376">
                <a:off x="321271" y="545276"/>
                <a:ext cx="182531" cy="11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2" name="Google Shape;393;p19"/>
              <p:cNvSpPr/>
              <p:nvPr/>
            </p:nvSpPr>
            <p:spPr>
              <a:xfrm flipH="1" rot="21253376">
                <a:off x="248274" y="104113"/>
                <a:ext cx="198189" cy="127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3" name="Google Shape;394;p19"/>
              <p:cNvSpPr/>
              <p:nvPr/>
            </p:nvSpPr>
            <p:spPr>
              <a:xfrm flipH="1" rot="21253376">
                <a:off x="474645" y="219309"/>
                <a:ext cx="193328" cy="123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4" name="Google Shape;395;p19"/>
              <p:cNvSpPr/>
              <p:nvPr/>
            </p:nvSpPr>
            <p:spPr>
              <a:xfrm flipH="1" rot="21253376">
                <a:off x="5047" y="295453"/>
                <a:ext cx="292155" cy="115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5" name="Google Shape;396;p19"/>
              <p:cNvSpPr/>
              <p:nvPr/>
            </p:nvSpPr>
            <p:spPr>
              <a:xfrm flipH="1" rot="21253376">
                <a:off x="312085" y="370567"/>
                <a:ext cx="438509" cy="168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6" name="Google Shape;397;p19"/>
              <p:cNvSpPr/>
              <p:nvPr/>
            </p:nvSpPr>
            <p:spPr>
              <a:xfrm flipH="1" rot="21253376">
                <a:off x="300747" y="6738"/>
                <a:ext cx="137165" cy="6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477" name="Google Shape;398;p19"/>
              <p:cNvSpPr/>
              <p:nvPr/>
            </p:nvSpPr>
            <p:spPr>
              <a:xfrm flipH="1" rot="21253376">
                <a:off x="593619" y="129226"/>
                <a:ext cx="123666" cy="62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480" name="Google Shape;399;p19" descr="Google Shape;399;p19"/>
          <p:cNvPicPr>
            <a:picLocks noChangeAspect="1"/>
          </p:cNvPicPr>
          <p:nvPr/>
        </p:nvPicPr>
        <p:blipFill>
          <a:blip r:embed="rId3">
            <a:extLst/>
          </a:blip>
          <a:stretch>
            <a:fillRect/>
          </a:stretch>
        </p:blipFill>
        <p:spPr>
          <a:xfrm>
            <a:off x="-1039726" y="-647950"/>
            <a:ext cx="2078402" cy="2078401"/>
          </a:xfrm>
          <a:prstGeom prst="rect">
            <a:avLst/>
          </a:prstGeom>
          <a:ln w="12700">
            <a:miter lim="400000"/>
          </a:ln>
        </p:spPr>
      </p:pic>
      <p:pic>
        <p:nvPicPr>
          <p:cNvPr id="481" name="Google Shape;400;p19" descr="Google Shape;400;p19"/>
          <p:cNvPicPr>
            <a:picLocks noChangeAspect="1"/>
          </p:cNvPicPr>
          <p:nvPr/>
        </p:nvPicPr>
        <p:blipFill>
          <a:blip r:embed="rId3">
            <a:extLst/>
          </a:blip>
          <a:stretch>
            <a:fillRect/>
          </a:stretch>
        </p:blipFill>
        <p:spPr>
          <a:xfrm flipH="1">
            <a:off x="8171140" y="3507849"/>
            <a:ext cx="2078401" cy="2078401"/>
          </a:xfrm>
          <a:prstGeom prst="rect">
            <a:avLst/>
          </a:prstGeom>
          <a:ln w="12700">
            <a:miter lim="400000"/>
          </a:ln>
        </p:spPr>
      </p:pic>
      <p:sp>
        <p:nvSpPr>
          <p:cNvPr id="482" name="Google Shape;405;p19"/>
          <p:cNvSpPr/>
          <p:nvPr/>
        </p:nvSpPr>
        <p:spPr>
          <a:xfrm rot="5400000">
            <a:off x="8175506" y="-510497"/>
            <a:ext cx="1370389" cy="1651515"/>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48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
    <p:spTree>
      <p:nvGrpSpPr>
        <p:cNvPr id="1" name=""/>
        <p:cNvGrpSpPr/>
        <p:nvPr/>
      </p:nvGrpSpPr>
      <p:grpSpPr>
        <a:xfrm>
          <a:off x="0" y="0"/>
          <a:ext cx="0" cy="0"/>
          <a:chOff x="0" y="0"/>
          <a:chExt cx="0" cy="0"/>
        </a:xfrm>
      </p:grpSpPr>
      <p:pic>
        <p:nvPicPr>
          <p:cNvPr id="490" name="Google Shape;407;p20" descr="Google Shape;407;p20"/>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491" name="제목 텍스트"/>
          <p:cNvSpPr txBox="1"/>
          <p:nvPr>
            <p:ph type="title"/>
          </p:nvPr>
        </p:nvSpPr>
        <p:spPr>
          <a:prstGeom prst="rect">
            <a:avLst/>
          </a:prstGeom>
        </p:spPr>
        <p:txBody>
          <a:bodyPr/>
          <a:lstStyle/>
          <a:p>
            <a:pPr/>
            <a:r>
              <a:t>제목 텍스트</a:t>
            </a:r>
          </a:p>
        </p:txBody>
      </p:sp>
      <p:sp>
        <p:nvSpPr>
          <p:cNvPr id="492" name="본문 첫 번째 줄…"/>
          <p:cNvSpPr txBox="1"/>
          <p:nvPr>
            <p:ph type="body" sz="quarter" idx="1"/>
          </p:nvPr>
        </p:nvSpPr>
        <p:spPr>
          <a:xfrm>
            <a:off x="885609" y="2769046"/>
            <a:ext cx="3588301" cy="683701"/>
          </a:xfrm>
          <a:prstGeom prst="rect">
            <a:avLst/>
          </a:prstGeom>
          <a:ln w="9525">
            <a:solidFill>
              <a:srgbClr val="481900"/>
            </a:solidFill>
            <a:round/>
          </a:ln>
        </p:spPr>
        <p:txBody>
          <a:bodyPr anchor="ctr">
            <a:normAutofit fontScale="100000" lnSpcReduction="0"/>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525" name="Google Shape;413;p20"/>
          <p:cNvGrpSpPr/>
          <p:nvPr/>
        </p:nvGrpSpPr>
        <p:grpSpPr>
          <a:xfrm>
            <a:off x="-24402" y="4236522"/>
            <a:ext cx="783704" cy="835895"/>
            <a:chOff x="0" y="0"/>
            <a:chExt cx="783702" cy="835894"/>
          </a:xfrm>
        </p:grpSpPr>
        <p:grpSp>
          <p:nvGrpSpPr>
            <p:cNvPr id="507" name="Google Shape;414;p20"/>
            <p:cNvGrpSpPr/>
            <p:nvPr/>
          </p:nvGrpSpPr>
          <p:grpSpPr>
            <a:xfrm>
              <a:off x="-1" y="0"/>
              <a:ext cx="783704" cy="835895"/>
              <a:chOff x="0" y="0"/>
              <a:chExt cx="783702" cy="835894"/>
            </a:xfrm>
          </p:grpSpPr>
          <p:sp>
            <p:nvSpPr>
              <p:cNvPr id="493" name="Google Shape;415;p20"/>
              <p:cNvSpPr/>
              <p:nvPr/>
            </p:nvSpPr>
            <p:spPr>
              <a:xfrm flipH="1" rot="21253376">
                <a:off x="255663" y="17581"/>
                <a:ext cx="213471" cy="186859"/>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4" name="Google Shape;416;p20"/>
              <p:cNvSpPr/>
              <p:nvPr/>
            </p:nvSpPr>
            <p:spPr>
              <a:xfrm flipH="1" rot="21253376">
                <a:off x="333845" y="380713"/>
                <a:ext cx="437075" cy="276043"/>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5" name="Google Shape;417;p20"/>
              <p:cNvSpPr/>
              <p:nvPr/>
            </p:nvSpPr>
            <p:spPr>
              <a:xfrm flipH="1" rot="21253376">
                <a:off x="261909" y="110059"/>
                <a:ext cx="204667" cy="125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6" name="Google Shape;418;p20"/>
              <p:cNvSpPr/>
              <p:nvPr/>
            </p:nvSpPr>
            <p:spPr>
              <a:xfrm flipH="1" rot="21253376">
                <a:off x="317579" y="676089"/>
                <a:ext cx="214486" cy="149391"/>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7" name="Google Shape;419;p20"/>
              <p:cNvSpPr/>
              <p:nvPr/>
            </p:nvSpPr>
            <p:spPr>
              <a:xfrm flipH="1" rot="21253376">
                <a:off x="491348" y="200460"/>
                <a:ext cx="234375" cy="144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8" name="Google Shape;420;p20"/>
              <p:cNvSpPr/>
              <p:nvPr/>
            </p:nvSpPr>
            <p:spPr>
              <a:xfrm flipH="1" rot="21253376">
                <a:off x="318275" y="6407"/>
                <a:ext cx="130687" cy="6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9" name="Google Shape;421;p20"/>
              <p:cNvSpPr/>
              <p:nvPr/>
            </p:nvSpPr>
            <p:spPr>
              <a:xfrm flipH="1" rot="21253376">
                <a:off x="147282" y="106646"/>
                <a:ext cx="603221" cy="443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0" name="Google Shape;422;p20"/>
              <p:cNvSpPr/>
              <p:nvPr/>
            </p:nvSpPr>
            <p:spPr>
              <a:xfrm flipH="1" rot="21253376">
                <a:off x="611333" y="132583"/>
                <a:ext cx="117188" cy="61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1" name="Google Shape;423;p20"/>
              <p:cNvSpPr/>
              <p:nvPr/>
            </p:nvSpPr>
            <p:spPr>
              <a:xfrm flipH="1" rot="21253376">
                <a:off x="510852" y="140121"/>
                <a:ext cx="229999" cy="157151"/>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2" name="Google Shape;424;p20"/>
              <p:cNvSpPr/>
              <p:nvPr/>
            </p:nvSpPr>
            <p:spPr>
              <a:xfrm flipH="1" rot="21253376">
                <a:off x="10692" y="185437"/>
                <a:ext cx="289839" cy="227078"/>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3" name="Google Shape;425;p20"/>
              <p:cNvSpPr/>
              <p:nvPr/>
            </p:nvSpPr>
            <p:spPr>
              <a:xfrm flipH="1" rot="21253376">
                <a:off x="64181" y="654857"/>
                <a:ext cx="148514" cy="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4" name="Google Shape;426;p20"/>
              <p:cNvSpPr/>
              <p:nvPr/>
            </p:nvSpPr>
            <p:spPr>
              <a:xfrm flipH="1" rot="21253376">
                <a:off x="38299" y="470204"/>
                <a:ext cx="285688" cy="206836"/>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5" name="Google Shape;427;p20"/>
              <p:cNvSpPr/>
              <p:nvPr/>
            </p:nvSpPr>
            <p:spPr>
              <a:xfrm flipH="1" rot="21253376">
                <a:off x="31939" y="296818"/>
                <a:ext cx="472525" cy="3753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6" name="Google Shape;428;p20"/>
              <p:cNvSpPr/>
              <p:nvPr/>
            </p:nvSpPr>
            <p:spPr>
              <a:xfrm flipH="1" rot="21253376">
                <a:off x="306617" y="555027"/>
                <a:ext cx="216015" cy="162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524" name="Google Shape;429;p20"/>
            <p:cNvGrpSpPr/>
            <p:nvPr/>
          </p:nvGrpSpPr>
          <p:grpSpPr>
            <a:xfrm>
              <a:off x="13760" y="6267"/>
              <a:ext cx="757960" cy="723380"/>
              <a:chOff x="0" y="0"/>
              <a:chExt cx="757959" cy="723379"/>
            </a:xfrm>
          </p:grpSpPr>
          <p:sp>
            <p:nvSpPr>
              <p:cNvPr id="508" name="Google Shape;430;p20"/>
              <p:cNvSpPr/>
              <p:nvPr/>
            </p:nvSpPr>
            <p:spPr>
              <a:xfrm flipH="1" rot="21253376">
                <a:off x="113311" y="4594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09" name="Google Shape;431;p20"/>
              <p:cNvSpPr/>
              <p:nvPr/>
            </p:nvSpPr>
            <p:spPr>
              <a:xfrm flipH="1" rot="21253376">
                <a:off x="296032" y="38776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0" name="Google Shape;432;p20"/>
              <p:cNvSpPr/>
              <p:nvPr/>
            </p:nvSpPr>
            <p:spPr>
              <a:xfrm flipH="1" rot="21253376">
                <a:off x="124674" y="174796"/>
                <a:ext cx="169033" cy="22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1" name="Google Shape;433;p20"/>
              <p:cNvSpPr/>
              <p:nvPr/>
            </p:nvSpPr>
            <p:spPr>
              <a:xfrm flipH="1" rot="21253376">
                <a:off x="298977" y="667906"/>
                <a:ext cx="213847" cy="44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2" name="Google Shape;434;p20"/>
              <p:cNvSpPr/>
              <p:nvPr/>
            </p:nvSpPr>
            <p:spPr>
              <a:xfrm flipH="1" rot="21253376">
                <a:off x="47248" y="644105"/>
                <a:ext cx="157151" cy="33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3" name="Google Shape;435;p20"/>
              <p:cNvSpPr/>
              <p:nvPr/>
            </p:nvSpPr>
            <p:spPr>
              <a:xfrm flipH="1" rot="21253376">
                <a:off x="314142" y="386029"/>
                <a:ext cx="175521" cy="24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4" name="Google Shape;436;p20"/>
              <p:cNvSpPr/>
              <p:nvPr/>
            </p:nvSpPr>
            <p:spPr>
              <a:xfrm flipH="1" rot="21253376">
                <a:off x="497947" y="190898"/>
                <a:ext cx="213856" cy="10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5" name="Google Shape;437;p20"/>
              <p:cNvSpPr/>
              <p:nvPr/>
            </p:nvSpPr>
            <p:spPr>
              <a:xfrm flipH="1" rot="21253376">
                <a:off x="246437" y="99017"/>
                <a:ext cx="204667" cy="101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6" name="Google Shape;438;p20"/>
              <p:cNvSpPr/>
              <p:nvPr/>
            </p:nvSpPr>
            <p:spPr>
              <a:xfrm flipH="1" rot="21253376">
                <a:off x="124391" y="456630"/>
                <a:ext cx="182531" cy="108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7" name="Google Shape;439;p20"/>
              <p:cNvSpPr/>
              <p:nvPr/>
            </p:nvSpPr>
            <p:spPr>
              <a:xfrm flipH="1" rot="21253376">
                <a:off x="321271" y="545276"/>
                <a:ext cx="182531" cy="11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8" name="Google Shape;440;p20"/>
              <p:cNvSpPr/>
              <p:nvPr/>
            </p:nvSpPr>
            <p:spPr>
              <a:xfrm flipH="1" rot="21253376">
                <a:off x="248274" y="104113"/>
                <a:ext cx="198189" cy="127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19" name="Google Shape;441;p20"/>
              <p:cNvSpPr/>
              <p:nvPr/>
            </p:nvSpPr>
            <p:spPr>
              <a:xfrm flipH="1" rot="21253376">
                <a:off x="474645" y="219309"/>
                <a:ext cx="193328" cy="123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20" name="Google Shape;442;p20"/>
              <p:cNvSpPr/>
              <p:nvPr/>
            </p:nvSpPr>
            <p:spPr>
              <a:xfrm flipH="1" rot="21253376">
                <a:off x="5047" y="295453"/>
                <a:ext cx="292155" cy="115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21" name="Google Shape;443;p20"/>
              <p:cNvSpPr/>
              <p:nvPr/>
            </p:nvSpPr>
            <p:spPr>
              <a:xfrm flipH="1" rot="21253376">
                <a:off x="312085" y="370567"/>
                <a:ext cx="438509" cy="168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22" name="Google Shape;444;p20"/>
              <p:cNvSpPr/>
              <p:nvPr/>
            </p:nvSpPr>
            <p:spPr>
              <a:xfrm flipH="1" rot="21253376">
                <a:off x="300747" y="6738"/>
                <a:ext cx="137165" cy="6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23" name="Google Shape;445;p20"/>
              <p:cNvSpPr/>
              <p:nvPr/>
            </p:nvSpPr>
            <p:spPr>
              <a:xfrm flipH="1" rot="21253376">
                <a:off x="593619" y="129226"/>
                <a:ext cx="123666" cy="62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526" name="Google Shape;446;p20" descr="Google Shape;446;p20"/>
          <p:cNvPicPr>
            <a:picLocks noChangeAspect="1"/>
          </p:cNvPicPr>
          <p:nvPr/>
        </p:nvPicPr>
        <p:blipFill>
          <a:blip r:embed="rId3">
            <a:extLst/>
          </a:blip>
          <a:stretch>
            <a:fillRect/>
          </a:stretch>
        </p:blipFill>
        <p:spPr>
          <a:xfrm>
            <a:off x="-1039726" y="-647950"/>
            <a:ext cx="2078402" cy="2078401"/>
          </a:xfrm>
          <a:prstGeom prst="rect">
            <a:avLst/>
          </a:prstGeom>
          <a:ln w="12700">
            <a:miter lim="400000"/>
          </a:ln>
        </p:spPr>
      </p:pic>
      <p:pic>
        <p:nvPicPr>
          <p:cNvPr id="527" name="Google Shape;447;p20" descr="Google Shape;447;p20"/>
          <p:cNvPicPr>
            <a:picLocks noChangeAspect="1"/>
          </p:cNvPicPr>
          <p:nvPr/>
        </p:nvPicPr>
        <p:blipFill>
          <a:blip r:embed="rId3">
            <a:extLst/>
          </a:blip>
          <a:stretch>
            <a:fillRect/>
          </a:stretch>
        </p:blipFill>
        <p:spPr>
          <a:xfrm flipH="1">
            <a:off x="8171140" y="3507849"/>
            <a:ext cx="2078401" cy="2078401"/>
          </a:xfrm>
          <a:prstGeom prst="rect">
            <a:avLst/>
          </a:prstGeom>
          <a:ln w="12700">
            <a:miter lim="400000"/>
          </a:ln>
        </p:spPr>
      </p:pic>
      <p:sp>
        <p:nvSpPr>
          <p:cNvPr id="528" name="Google Shape;452;p20"/>
          <p:cNvSpPr/>
          <p:nvPr/>
        </p:nvSpPr>
        <p:spPr>
          <a:xfrm rot="5400000">
            <a:off x="8175506" y="-510497"/>
            <a:ext cx="1370389" cy="1651515"/>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5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pic>
        <p:nvPicPr>
          <p:cNvPr id="29" name="Google Shape;17;p3" descr="Google Shape;17;p3"/>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30" name="제목 텍스트"/>
          <p:cNvSpPr txBox="1"/>
          <p:nvPr>
            <p:ph type="title"/>
          </p:nvPr>
        </p:nvSpPr>
        <p:spPr>
          <a:xfrm>
            <a:off x="4153175" y="2487975"/>
            <a:ext cx="4009501" cy="897001"/>
          </a:xfrm>
          <a:prstGeom prst="rect">
            <a:avLst/>
          </a:prstGeom>
          <a:ln w="9525">
            <a:solidFill>
              <a:srgbClr val="481900"/>
            </a:solidFill>
            <a:round/>
          </a:ln>
        </p:spPr>
        <p:txBody>
          <a:bodyPr/>
          <a:lstStyle>
            <a:lvl1pPr>
              <a:defRPr sz="4000"/>
            </a:lvl1pPr>
          </a:lstStyle>
          <a:p>
            <a:pPr/>
            <a:r>
              <a:t>제목 텍스트</a:t>
            </a:r>
          </a:p>
        </p:txBody>
      </p:sp>
      <p:sp>
        <p:nvSpPr>
          <p:cNvPr id="31" name="Google Shape;20;p3"/>
          <p:cNvSpPr/>
          <p:nvPr>
            <p:ph type="pic" sz="half" idx="21"/>
          </p:nvPr>
        </p:nvSpPr>
        <p:spPr>
          <a:xfrm>
            <a:off x="0" y="539500"/>
            <a:ext cx="3647700" cy="4064400"/>
          </a:xfrm>
          <a:prstGeom prst="rect">
            <a:avLst/>
          </a:prstGeom>
        </p:spPr>
        <p:txBody>
          <a:bodyPr lIns="91439" tIns="45719" rIns="91439" bIns="45719"/>
          <a:lstStyle/>
          <a:p>
            <a:pPr/>
          </a:p>
        </p:txBody>
      </p:sp>
      <p:sp>
        <p:nvSpPr>
          <p:cNvPr id="3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
    <p:spTree>
      <p:nvGrpSpPr>
        <p:cNvPr id="1" name=""/>
        <p:cNvGrpSpPr/>
        <p:nvPr/>
      </p:nvGrpSpPr>
      <p:grpSpPr>
        <a:xfrm>
          <a:off x="0" y="0"/>
          <a:ext cx="0" cy="0"/>
          <a:chOff x="0" y="0"/>
          <a:chExt cx="0" cy="0"/>
        </a:xfrm>
      </p:grpSpPr>
      <p:pic>
        <p:nvPicPr>
          <p:cNvPr id="536" name="Google Shape;458;p21" descr="Google Shape;458;p21"/>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537" name="Google Shape;459;p21"/>
          <p:cNvSpPr/>
          <p:nvPr/>
        </p:nvSpPr>
        <p:spPr>
          <a:xfrm>
            <a:off x="-1" y="4804800"/>
            <a:ext cx="9152102" cy="1"/>
          </a:xfrm>
          <a:prstGeom prst="line">
            <a:avLst/>
          </a:prstGeom>
          <a:ln>
            <a:solidFill>
              <a:srgbClr val="481900"/>
            </a:solidFill>
          </a:ln>
        </p:spPr>
        <p:txBody>
          <a:bodyPr lIns="0" tIns="0" rIns="0" bIns="0"/>
          <a:lstStyle/>
          <a:p>
            <a:pPr/>
          </a:p>
        </p:txBody>
      </p:sp>
      <p:pic>
        <p:nvPicPr>
          <p:cNvPr id="538" name="Google Shape;460;p21" descr="Google Shape;460;p21"/>
          <p:cNvPicPr>
            <a:picLocks noChangeAspect="1"/>
          </p:cNvPicPr>
          <p:nvPr/>
        </p:nvPicPr>
        <p:blipFill>
          <a:blip r:embed="rId3">
            <a:extLst/>
          </a:blip>
          <a:stretch>
            <a:fillRect/>
          </a:stretch>
        </p:blipFill>
        <p:spPr>
          <a:xfrm>
            <a:off x="1921074" y="4483125"/>
            <a:ext cx="2143176" cy="2143176"/>
          </a:xfrm>
          <a:prstGeom prst="rect">
            <a:avLst/>
          </a:prstGeom>
          <a:ln w="12700">
            <a:miter lim="400000"/>
          </a:ln>
        </p:spPr>
      </p:pic>
      <p:sp>
        <p:nvSpPr>
          <p:cNvPr id="539" name="Google Shape;461;p21"/>
          <p:cNvSpPr/>
          <p:nvPr/>
        </p:nvSpPr>
        <p:spPr>
          <a:xfrm flipH="1" flipV="1">
            <a:off x="-4050" y="339969"/>
            <a:ext cx="9152101" cy="1"/>
          </a:xfrm>
          <a:prstGeom prst="line">
            <a:avLst/>
          </a:prstGeom>
          <a:ln>
            <a:solidFill>
              <a:srgbClr val="481900"/>
            </a:solidFill>
          </a:ln>
        </p:spPr>
        <p:txBody>
          <a:bodyPr lIns="0" tIns="0" rIns="0" bIns="0"/>
          <a:lstStyle/>
          <a:p>
            <a:pPr/>
          </a:p>
        </p:txBody>
      </p:sp>
      <p:pic>
        <p:nvPicPr>
          <p:cNvPr id="540" name="Google Shape;462;p21" descr="Google Shape;462;p21"/>
          <p:cNvPicPr>
            <a:picLocks noChangeAspect="1"/>
          </p:cNvPicPr>
          <p:nvPr/>
        </p:nvPicPr>
        <p:blipFill>
          <a:blip r:embed="rId3">
            <a:extLst/>
          </a:blip>
          <a:stretch>
            <a:fillRect/>
          </a:stretch>
        </p:blipFill>
        <p:spPr>
          <a:xfrm>
            <a:off x="5716825" y="-1387500"/>
            <a:ext cx="2143176" cy="2143175"/>
          </a:xfrm>
          <a:prstGeom prst="rect">
            <a:avLst/>
          </a:prstGeom>
          <a:ln w="12700">
            <a:miter lim="400000"/>
          </a:ln>
        </p:spPr>
      </p:pic>
      <p:sp>
        <p:nvSpPr>
          <p:cNvPr id="541" name="제목 텍스트"/>
          <p:cNvSpPr txBox="1"/>
          <p:nvPr>
            <p:ph type="title"/>
          </p:nvPr>
        </p:nvSpPr>
        <p:spPr>
          <a:xfrm>
            <a:off x="2741427" y="831702"/>
            <a:ext cx="3196801" cy="1058701"/>
          </a:xfrm>
          <a:prstGeom prst="rect">
            <a:avLst/>
          </a:prstGeom>
        </p:spPr>
        <p:txBody>
          <a:bodyPr/>
          <a:lstStyle>
            <a:lvl1pPr>
              <a:defRPr sz="6000"/>
            </a:lvl1pPr>
          </a:lstStyle>
          <a:p>
            <a:pPr/>
            <a:r>
              <a:t>제목 텍스트</a:t>
            </a:r>
          </a:p>
        </p:txBody>
      </p:sp>
      <p:sp>
        <p:nvSpPr>
          <p:cNvPr id="542" name="본문 첫 번째 줄…"/>
          <p:cNvSpPr txBox="1"/>
          <p:nvPr>
            <p:ph type="body" sz="quarter" idx="1"/>
          </p:nvPr>
        </p:nvSpPr>
        <p:spPr>
          <a:xfrm>
            <a:off x="2754888" y="1991449"/>
            <a:ext cx="3196801" cy="1320001"/>
          </a:xfrm>
          <a:prstGeom prst="rect">
            <a:avLst/>
          </a:prstGeom>
          <a:solidFill>
            <a:srgbClr val="481900"/>
          </a:solidFill>
          <a:ln w="9525">
            <a:solidFill>
              <a:srgbClr val="481900"/>
            </a:solidFill>
            <a:round/>
          </a:ln>
        </p:spPr>
        <p:txBody>
          <a:bodyPr anchor="ctr">
            <a:normAutofit fontScale="100000" lnSpcReduction="0"/>
          </a:bodyPr>
          <a:lstStyle>
            <a:lvl1pPr marL="304800" indent="-152400">
              <a:buClrTx/>
              <a:buSzTx/>
              <a:buFontTx/>
              <a:buNone/>
              <a:defRPr sz="1600"/>
            </a:lvl1pPr>
            <a:lvl2pPr marL="304800" indent="304800">
              <a:buClrTx/>
              <a:buSzTx/>
              <a:buFontTx/>
              <a:buNone/>
              <a:defRPr sz="1600"/>
            </a:lvl2pPr>
            <a:lvl3pPr marL="304800" indent="762000">
              <a:buClrTx/>
              <a:buSzTx/>
              <a:buFontTx/>
              <a:buNone/>
              <a:defRPr sz="1600"/>
            </a:lvl3pPr>
            <a:lvl4pPr marL="304800" indent="1219200">
              <a:buClrTx/>
              <a:buSzTx/>
              <a:buFontTx/>
              <a:buNone/>
              <a:defRPr sz="1600"/>
            </a:lvl4pPr>
            <a:lvl5pPr marL="304800" indent="1676400">
              <a:buClrTx/>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
    <p:spTree>
      <p:nvGrpSpPr>
        <p:cNvPr id="1" name=""/>
        <p:cNvGrpSpPr/>
        <p:nvPr/>
      </p:nvGrpSpPr>
      <p:grpSpPr>
        <a:xfrm>
          <a:off x="0" y="0"/>
          <a:ext cx="0" cy="0"/>
          <a:chOff x="0" y="0"/>
          <a:chExt cx="0" cy="0"/>
        </a:xfrm>
      </p:grpSpPr>
      <p:pic>
        <p:nvPicPr>
          <p:cNvPr id="550" name="Google Shape;467;p22" descr="Google Shape;467;p22"/>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grpSp>
        <p:nvGrpSpPr>
          <p:cNvPr id="583" name="Google Shape;468;p22"/>
          <p:cNvGrpSpPr/>
          <p:nvPr/>
        </p:nvGrpSpPr>
        <p:grpSpPr>
          <a:xfrm>
            <a:off x="6795197" y="4564097"/>
            <a:ext cx="783704" cy="835895"/>
            <a:chOff x="0" y="0"/>
            <a:chExt cx="783702" cy="835894"/>
          </a:xfrm>
        </p:grpSpPr>
        <p:grpSp>
          <p:nvGrpSpPr>
            <p:cNvPr id="565" name="Google Shape;469;p22"/>
            <p:cNvGrpSpPr/>
            <p:nvPr/>
          </p:nvGrpSpPr>
          <p:grpSpPr>
            <a:xfrm>
              <a:off x="0" y="0"/>
              <a:ext cx="783703" cy="835895"/>
              <a:chOff x="0" y="0"/>
              <a:chExt cx="783702" cy="835894"/>
            </a:xfrm>
          </p:grpSpPr>
          <p:sp>
            <p:nvSpPr>
              <p:cNvPr id="551" name="Google Shape;470;p22"/>
              <p:cNvSpPr/>
              <p:nvPr/>
            </p:nvSpPr>
            <p:spPr>
              <a:xfrm rot="346624">
                <a:off x="314569" y="17581"/>
                <a:ext cx="213471" cy="186859"/>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2" name="Google Shape;471;p22"/>
              <p:cNvSpPr/>
              <p:nvPr/>
            </p:nvSpPr>
            <p:spPr>
              <a:xfrm rot="346624">
                <a:off x="12783" y="380713"/>
                <a:ext cx="437074" cy="276043"/>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3" name="Google Shape;472;p22"/>
              <p:cNvSpPr/>
              <p:nvPr/>
            </p:nvSpPr>
            <p:spPr>
              <a:xfrm rot="346624">
                <a:off x="317127" y="110059"/>
                <a:ext cx="204666" cy="125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4" name="Google Shape;473;p22"/>
              <p:cNvSpPr/>
              <p:nvPr/>
            </p:nvSpPr>
            <p:spPr>
              <a:xfrm rot="346624">
                <a:off x="251637" y="676089"/>
                <a:ext cx="214486" cy="149391"/>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5" name="Google Shape;474;p22"/>
              <p:cNvSpPr/>
              <p:nvPr/>
            </p:nvSpPr>
            <p:spPr>
              <a:xfrm rot="346624">
                <a:off x="57979" y="200460"/>
                <a:ext cx="234375" cy="144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6" name="Google Shape;475;p22"/>
              <p:cNvSpPr/>
              <p:nvPr/>
            </p:nvSpPr>
            <p:spPr>
              <a:xfrm rot="346624">
                <a:off x="334741" y="6407"/>
                <a:ext cx="130687" cy="6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7" name="Google Shape;476;p22"/>
              <p:cNvSpPr/>
              <p:nvPr/>
            </p:nvSpPr>
            <p:spPr>
              <a:xfrm rot="346624">
                <a:off x="33200" y="106646"/>
                <a:ext cx="603221" cy="443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8" name="Google Shape;477;p22"/>
              <p:cNvSpPr/>
              <p:nvPr/>
            </p:nvSpPr>
            <p:spPr>
              <a:xfrm rot="346624">
                <a:off x="55181" y="132583"/>
                <a:ext cx="117188" cy="61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9" name="Google Shape;478;p22"/>
              <p:cNvSpPr/>
              <p:nvPr/>
            </p:nvSpPr>
            <p:spPr>
              <a:xfrm rot="346624">
                <a:off x="42852" y="140121"/>
                <a:ext cx="229999" cy="157151"/>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60" name="Google Shape;479;p22"/>
              <p:cNvSpPr/>
              <p:nvPr/>
            </p:nvSpPr>
            <p:spPr>
              <a:xfrm rot="346624">
                <a:off x="483172" y="185437"/>
                <a:ext cx="289838" cy="22707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61" name="Google Shape;480;p22"/>
              <p:cNvSpPr/>
              <p:nvPr/>
            </p:nvSpPr>
            <p:spPr>
              <a:xfrm rot="346624">
                <a:off x="571007" y="654857"/>
                <a:ext cx="148514" cy="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62" name="Google Shape;481;p22"/>
              <p:cNvSpPr/>
              <p:nvPr/>
            </p:nvSpPr>
            <p:spPr>
              <a:xfrm rot="346624">
                <a:off x="459715" y="470204"/>
                <a:ext cx="285688" cy="206836"/>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63" name="Google Shape;482;p22"/>
              <p:cNvSpPr/>
              <p:nvPr/>
            </p:nvSpPr>
            <p:spPr>
              <a:xfrm rot="346624">
                <a:off x="279238" y="296818"/>
                <a:ext cx="472526" cy="3753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64" name="Google Shape;483;p22"/>
              <p:cNvSpPr/>
              <p:nvPr/>
            </p:nvSpPr>
            <p:spPr>
              <a:xfrm rot="346624">
                <a:off x="261070" y="555027"/>
                <a:ext cx="216016" cy="162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582" name="Google Shape;484;p22"/>
            <p:cNvGrpSpPr/>
            <p:nvPr/>
          </p:nvGrpSpPr>
          <p:grpSpPr>
            <a:xfrm>
              <a:off x="11982" y="6267"/>
              <a:ext cx="757961" cy="723380"/>
              <a:chOff x="0" y="0"/>
              <a:chExt cx="757959" cy="723379"/>
            </a:xfrm>
          </p:grpSpPr>
          <p:sp>
            <p:nvSpPr>
              <p:cNvPr id="566" name="Google Shape;485;p22"/>
              <p:cNvSpPr/>
              <p:nvPr/>
            </p:nvSpPr>
            <p:spPr>
              <a:xfrm rot="346624">
                <a:off x="631947" y="4594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67" name="Google Shape;486;p22"/>
              <p:cNvSpPr/>
              <p:nvPr/>
            </p:nvSpPr>
            <p:spPr>
              <a:xfrm rot="346624">
                <a:off x="449226" y="38776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68" name="Google Shape;487;p22"/>
              <p:cNvSpPr/>
              <p:nvPr/>
            </p:nvSpPr>
            <p:spPr>
              <a:xfrm rot="346624">
                <a:off x="464253" y="174796"/>
                <a:ext cx="169032" cy="22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69" name="Google Shape;488;p22"/>
              <p:cNvSpPr/>
              <p:nvPr/>
            </p:nvSpPr>
            <p:spPr>
              <a:xfrm rot="346624">
                <a:off x="245136" y="667907"/>
                <a:ext cx="213846" cy="44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0" name="Google Shape;489;p22"/>
              <p:cNvSpPr/>
              <p:nvPr/>
            </p:nvSpPr>
            <p:spPr>
              <a:xfrm rot="346624">
                <a:off x="553560" y="644105"/>
                <a:ext cx="157151" cy="33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1" name="Google Shape;490;p22"/>
              <p:cNvSpPr/>
              <p:nvPr/>
            </p:nvSpPr>
            <p:spPr>
              <a:xfrm rot="346624">
                <a:off x="268297" y="386029"/>
                <a:ext cx="175520" cy="24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2" name="Google Shape;491;p22"/>
              <p:cNvSpPr/>
              <p:nvPr/>
            </p:nvSpPr>
            <p:spPr>
              <a:xfrm rot="346624">
                <a:off x="46156" y="190898"/>
                <a:ext cx="213856" cy="10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3" name="Google Shape;492;p22"/>
              <p:cNvSpPr/>
              <p:nvPr/>
            </p:nvSpPr>
            <p:spPr>
              <a:xfrm rot="346624">
                <a:off x="306856" y="99017"/>
                <a:ext cx="204667" cy="101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4" name="Google Shape;493;p22"/>
              <p:cNvSpPr/>
              <p:nvPr/>
            </p:nvSpPr>
            <p:spPr>
              <a:xfrm rot="346624">
                <a:off x="451037" y="456630"/>
                <a:ext cx="182531" cy="108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5" name="Google Shape;494;p22"/>
              <p:cNvSpPr/>
              <p:nvPr/>
            </p:nvSpPr>
            <p:spPr>
              <a:xfrm rot="346624">
                <a:off x="254157" y="545276"/>
                <a:ext cx="182531" cy="11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6" name="Google Shape;495;p22"/>
              <p:cNvSpPr/>
              <p:nvPr/>
            </p:nvSpPr>
            <p:spPr>
              <a:xfrm rot="346624">
                <a:off x="311497" y="104113"/>
                <a:ext cx="198188" cy="127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7" name="Google Shape;496;p22"/>
              <p:cNvSpPr/>
              <p:nvPr/>
            </p:nvSpPr>
            <p:spPr>
              <a:xfrm rot="346624">
                <a:off x="89986" y="219309"/>
                <a:ext cx="193328" cy="123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8" name="Google Shape;497;p22"/>
              <p:cNvSpPr/>
              <p:nvPr/>
            </p:nvSpPr>
            <p:spPr>
              <a:xfrm rot="346624">
                <a:off x="460757" y="295454"/>
                <a:ext cx="292156" cy="115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79" name="Google Shape;498;p22"/>
              <p:cNvSpPr/>
              <p:nvPr/>
            </p:nvSpPr>
            <p:spPr>
              <a:xfrm rot="346624">
                <a:off x="7366" y="370567"/>
                <a:ext cx="438508" cy="168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80" name="Google Shape;499;p22"/>
              <p:cNvSpPr/>
              <p:nvPr/>
            </p:nvSpPr>
            <p:spPr>
              <a:xfrm rot="346624">
                <a:off x="320048" y="6738"/>
                <a:ext cx="137165" cy="6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81" name="Google Shape;500;p22"/>
              <p:cNvSpPr/>
              <p:nvPr/>
            </p:nvSpPr>
            <p:spPr>
              <a:xfrm rot="346624">
                <a:off x="40674" y="129226"/>
                <a:ext cx="123667" cy="62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584" name="Google Shape;501;p22" descr="Google Shape;501;p22"/>
          <p:cNvPicPr>
            <a:picLocks noChangeAspect="1"/>
          </p:cNvPicPr>
          <p:nvPr/>
        </p:nvPicPr>
        <p:blipFill>
          <a:blip r:embed="rId3">
            <a:extLst/>
          </a:blip>
          <a:stretch>
            <a:fillRect/>
          </a:stretch>
        </p:blipFill>
        <p:spPr>
          <a:xfrm flipH="1">
            <a:off x="7953348" y="-566576"/>
            <a:ext cx="2078401" cy="2078402"/>
          </a:xfrm>
          <a:prstGeom prst="rect">
            <a:avLst/>
          </a:prstGeom>
          <a:ln w="12700">
            <a:miter lim="400000"/>
          </a:ln>
        </p:spPr>
      </p:pic>
      <p:sp>
        <p:nvSpPr>
          <p:cNvPr id="585" name="Google Shape;502;p22"/>
          <p:cNvSpPr/>
          <p:nvPr/>
        </p:nvSpPr>
        <p:spPr>
          <a:xfrm flipH="1" rot="19800027">
            <a:off x="-747530" y="561728"/>
            <a:ext cx="1370409" cy="1651544"/>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58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_1">
    <p:spTree>
      <p:nvGrpSpPr>
        <p:cNvPr id="1" name=""/>
        <p:cNvGrpSpPr/>
        <p:nvPr/>
      </p:nvGrpSpPr>
      <p:grpSpPr>
        <a:xfrm>
          <a:off x="0" y="0"/>
          <a:ext cx="0" cy="0"/>
          <a:chOff x="0" y="0"/>
          <a:chExt cx="0" cy="0"/>
        </a:xfrm>
      </p:grpSpPr>
      <p:pic>
        <p:nvPicPr>
          <p:cNvPr id="593" name="Google Shape;504;p23" descr="Google Shape;504;p23"/>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594" name="Google Shape;505;p23"/>
          <p:cNvSpPr/>
          <p:nvPr/>
        </p:nvSpPr>
        <p:spPr>
          <a:xfrm>
            <a:off x="-1" y="4804800"/>
            <a:ext cx="9152102" cy="1"/>
          </a:xfrm>
          <a:prstGeom prst="line">
            <a:avLst/>
          </a:prstGeom>
          <a:ln>
            <a:solidFill>
              <a:srgbClr val="481900"/>
            </a:solidFill>
          </a:ln>
        </p:spPr>
        <p:txBody>
          <a:bodyPr lIns="0" tIns="0" rIns="0" bIns="0"/>
          <a:lstStyle/>
          <a:p>
            <a:pPr/>
          </a:p>
        </p:txBody>
      </p:sp>
      <p:pic>
        <p:nvPicPr>
          <p:cNvPr id="595" name="Google Shape;506;p23" descr="Google Shape;506;p23"/>
          <p:cNvPicPr>
            <a:picLocks noChangeAspect="1"/>
          </p:cNvPicPr>
          <p:nvPr/>
        </p:nvPicPr>
        <p:blipFill>
          <a:blip r:embed="rId3">
            <a:extLst/>
          </a:blip>
          <a:stretch>
            <a:fillRect/>
          </a:stretch>
        </p:blipFill>
        <p:spPr>
          <a:xfrm>
            <a:off x="-1372175" y="2460824"/>
            <a:ext cx="2143176" cy="2143176"/>
          </a:xfrm>
          <a:prstGeom prst="rect">
            <a:avLst/>
          </a:prstGeom>
          <a:ln w="12700">
            <a:miter lim="400000"/>
          </a:ln>
        </p:spPr>
      </p:pic>
      <p:sp>
        <p:nvSpPr>
          <p:cNvPr id="596" name="Google Shape;507;p23"/>
          <p:cNvSpPr/>
          <p:nvPr/>
        </p:nvSpPr>
        <p:spPr>
          <a:xfrm flipH="1" flipV="1">
            <a:off x="-4050" y="339969"/>
            <a:ext cx="9152101" cy="1"/>
          </a:xfrm>
          <a:prstGeom prst="line">
            <a:avLst/>
          </a:prstGeom>
          <a:ln>
            <a:solidFill>
              <a:srgbClr val="481900"/>
            </a:solidFill>
          </a:ln>
        </p:spPr>
        <p:txBody>
          <a:bodyPr lIns="0" tIns="0" rIns="0" bIns="0"/>
          <a:lstStyle/>
          <a:p>
            <a:pPr/>
          </a:p>
        </p:txBody>
      </p:sp>
      <p:pic>
        <p:nvPicPr>
          <p:cNvPr id="597" name="Google Shape;508;p23" descr="Google Shape;508;p23"/>
          <p:cNvPicPr>
            <a:picLocks noChangeAspect="1"/>
          </p:cNvPicPr>
          <p:nvPr/>
        </p:nvPicPr>
        <p:blipFill>
          <a:blip r:embed="rId3">
            <a:extLst/>
          </a:blip>
          <a:stretch>
            <a:fillRect/>
          </a:stretch>
        </p:blipFill>
        <p:spPr>
          <a:xfrm>
            <a:off x="8346124" y="1445425"/>
            <a:ext cx="2143176" cy="2143176"/>
          </a:xfrm>
          <a:prstGeom prst="rect">
            <a:avLst/>
          </a:prstGeom>
          <a:ln w="12700">
            <a:miter lim="400000"/>
          </a:ln>
        </p:spPr>
      </p:pic>
      <p:sp>
        <p:nvSpPr>
          <p:cNvPr id="59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0E2A47"/>
        </a:solidFill>
      </p:bgPr>
    </p:bg>
    <p:spTree>
      <p:nvGrpSpPr>
        <p:cNvPr id="1" name=""/>
        <p:cNvGrpSpPr/>
        <p:nvPr/>
      </p:nvGrpSpPr>
      <p:grpSpPr>
        <a:xfrm>
          <a:off x="0" y="0"/>
          <a:ext cx="0" cy="0"/>
          <a:chOff x="0" y="0"/>
          <a:chExt cx="0" cy="0"/>
        </a:xfrm>
      </p:grpSpPr>
      <p:sp>
        <p:nvSpPr>
          <p:cNvPr id="60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bg>
      <p:bgPr>
        <a:solidFill>
          <a:srgbClr val="0E2A47"/>
        </a:solidFill>
      </p:bgPr>
    </p:bg>
    <p:spTree>
      <p:nvGrpSpPr>
        <p:cNvPr id="1" name=""/>
        <p:cNvGrpSpPr/>
        <p:nvPr/>
      </p:nvGrpSpPr>
      <p:grpSpPr>
        <a:xfrm>
          <a:off x="0" y="0"/>
          <a:ext cx="0" cy="0"/>
          <a:chOff x="0" y="0"/>
          <a:chExt cx="0" cy="0"/>
        </a:xfrm>
      </p:grpSpPr>
      <p:sp>
        <p:nvSpPr>
          <p:cNvPr id="612" name="제목 텍스트"/>
          <p:cNvSpPr txBox="1"/>
          <p:nvPr>
            <p:ph type="title"/>
          </p:nvPr>
        </p:nvSpPr>
        <p:spPr>
          <a:xfrm>
            <a:off x="723449" y="511025"/>
            <a:ext cx="7697101" cy="482401"/>
          </a:xfrm>
          <a:prstGeom prst="rect">
            <a:avLst/>
          </a:prstGeom>
        </p:spPr>
        <p:txBody>
          <a:bodyPr/>
          <a:lstStyle>
            <a:lvl1pPr>
              <a:defRPr b="0" sz="2400">
                <a:solidFill>
                  <a:schemeClr val="accent1">
                    <a:lumOff val="44000"/>
                  </a:schemeClr>
                </a:solidFill>
                <a:latin typeface="+mn-lt"/>
                <a:ea typeface="+mn-ea"/>
                <a:cs typeface="+mn-cs"/>
                <a:sym typeface="Arial"/>
              </a:defRPr>
            </a:lvl1pPr>
          </a:lstStyle>
          <a:p>
            <a:pPr/>
            <a:r>
              <a:t>제목 텍스트</a:t>
            </a:r>
          </a:p>
        </p:txBody>
      </p:sp>
      <p:sp>
        <p:nvSpPr>
          <p:cNvPr id="6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22;p4" descr="Google Shape;22;p4"/>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40" name="제목 텍스트"/>
          <p:cNvSpPr txBox="1"/>
          <p:nvPr>
            <p:ph type="title"/>
          </p:nvPr>
        </p:nvSpPr>
        <p:spPr>
          <a:prstGeom prst="rect">
            <a:avLst/>
          </a:prstGeom>
        </p:spPr>
        <p:txBody>
          <a:bodyPr/>
          <a:lstStyle/>
          <a:p>
            <a:pPr/>
            <a:r>
              <a:t>제목 텍스트</a:t>
            </a:r>
          </a:p>
        </p:txBody>
      </p:sp>
      <p:sp>
        <p:nvSpPr>
          <p:cNvPr id="41" name="본문 첫 번째 줄…"/>
          <p:cNvSpPr txBox="1"/>
          <p:nvPr>
            <p:ph type="body" sz="quarter" idx="1"/>
          </p:nvPr>
        </p:nvSpPr>
        <p:spPr>
          <a:xfrm>
            <a:off x="719999" y="1034775"/>
            <a:ext cx="7704002" cy="329401"/>
          </a:xfrm>
          <a:prstGeom prst="rect">
            <a:avLst/>
          </a:prstGeom>
        </p:spPr>
        <p:txBody>
          <a:bodyP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74" name="Google Shape;25;p4"/>
          <p:cNvGrpSpPr/>
          <p:nvPr/>
        </p:nvGrpSpPr>
        <p:grpSpPr>
          <a:xfrm>
            <a:off x="-231062" y="103529"/>
            <a:ext cx="915754" cy="863898"/>
            <a:chOff x="0" y="0"/>
            <a:chExt cx="915752" cy="863896"/>
          </a:xfrm>
        </p:grpSpPr>
        <p:grpSp>
          <p:nvGrpSpPr>
            <p:cNvPr id="56" name="Google Shape;26;p4"/>
            <p:cNvGrpSpPr/>
            <p:nvPr/>
          </p:nvGrpSpPr>
          <p:grpSpPr>
            <a:xfrm>
              <a:off x="0" y="-1"/>
              <a:ext cx="915753" cy="863898"/>
              <a:chOff x="0" y="0"/>
              <a:chExt cx="915752" cy="863896"/>
            </a:xfrm>
          </p:grpSpPr>
          <p:sp>
            <p:nvSpPr>
              <p:cNvPr id="42" name="Google Shape;27;p4"/>
              <p:cNvSpPr/>
              <p:nvPr/>
            </p:nvSpPr>
            <p:spPr>
              <a:xfrm rot="5798723">
                <a:off x="676335" y="367075"/>
                <a:ext cx="233385" cy="204291"/>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3" name="Google Shape;28;p4"/>
              <p:cNvSpPr/>
              <p:nvPr/>
            </p:nvSpPr>
            <p:spPr>
              <a:xfrm rot="5798723">
                <a:off x="111540" y="103883"/>
                <a:ext cx="477849" cy="301796"/>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4" name="Google Shape;29;p4"/>
              <p:cNvSpPr/>
              <p:nvPr/>
            </p:nvSpPr>
            <p:spPr>
              <a:xfrm rot="5798723">
                <a:off x="613444" y="397396"/>
                <a:ext cx="223760" cy="137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5" name="Google Shape;30;p4"/>
              <p:cNvSpPr/>
              <p:nvPr/>
            </p:nvSpPr>
            <p:spPr>
              <a:xfrm rot="5798723">
                <a:off x="-22565" y="308717"/>
                <a:ext cx="234496" cy="163328"/>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6" name="Google Shape;31;p4"/>
              <p:cNvSpPr/>
              <p:nvPr/>
            </p:nvSpPr>
            <p:spPr>
              <a:xfrm rot="5798723">
                <a:off x="492388" y="118652"/>
                <a:ext cx="256239" cy="157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7" name="Google Shape;32;p4"/>
              <p:cNvSpPr/>
              <p:nvPr/>
            </p:nvSpPr>
            <p:spPr>
              <a:xfrm rot="5798723">
                <a:off x="799668" y="410576"/>
                <a:ext cx="142878" cy="73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8" name="Google Shape;33;p4"/>
              <p:cNvSpPr/>
              <p:nvPr/>
            </p:nvSpPr>
            <p:spPr>
              <a:xfrm rot="5798723">
                <a:off x="227146" y="128702"/>
                <a:ext cx="659495" cy="484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49" name="Google Shape;34;p4"/>
              <p:cNvSpPr/>
              <p:nvPr/>
            </p:nvSpPr>
            <p:spPr>
              <a:xfrm rot="5798723">
                <a:off x="677060" y="98754"/>
                <a:ext cx="128121" cy="6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0" name="Google Shape;35;p4"/>
              <p:cNvSpPr/>
              <p:nvPr/>
            </p:nvSpPr>
            <p:spPr>
              <a:xfrm rot="5798723">
                <a:off x="553946" y="93533"/>
                <a:ext cx="251455" cy="171812"/>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1" name="Google Shape;36;p4"/>
              <p:cNvSpPr/>
              <p:nvPr/>
            </p:nvSpPr>
            <p:spPr>
              <a:xfrm rot="5798723">
                <a:off x="425685" y="568027"/>
                <a:ext cx="316877" cy="248263"/>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2" name="Google Shape;37;p4"/>
              <p:cNvSpPr/>
              <p:nvPr/>
            </p:nvSpPr>
            <p:spPr>
              <a:xfrm rot="5798723">
                <a:off x="89145" y="680188"/>
                <a:ext cx="162368" cy="48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3" name="Google Shape;38;p4"/>
              <p:cNvSpPr/>
              <p:nvPr/>
            </p:nvSpPr>
            <p:spPr>
              <a:xfrm rot="5798723">
                <a:off x="128144" y="546631"/>
                <a:ext cx="312339" cy="226132"/>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4" name="Google Shape;39;p4"/>
              <p:cNvSpPr/>
              <p:nvPr/>
            </p:nvSpPr>
            <p:spPr>
              <a:xfrm rot="5798723">
                <a:off x="124899" y="360836"/>
                <a:ext cx="516607" cy="41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55" name="Google Shape;40;p4"/>
              <p:cNvSpPr/>
              <p:nvPr/>
            </p:nvSpPr>
            <p:spPr>
              <a:xfrm rot="5798723">
                <a:off x="101873" y="314867"/>
                <a:ext cx="236167" cy="17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73" name="Google Shape;41;p4"/>
            <p:cNvGrpSpPr/>
            <p:nvPr/>
          </p:nvGrpSpPr>
          <p:grpSpPr>
            <a:xfrm>
              <a:off x="115979" y="14942"/>
              <a:ext cx="792970" cy="831989"/>
              <a:chOff x="0" y="0"/>
              <a:chExt cx="792969" cy="831988"/>
            </a:xfrm>
          </p:grpSpPr>
          <p:sp>
            <p:nvSpPr>
              <p:cNvPr id="57" name="Google Shape;42;p4"/>
              <p:cNvSpPr/>
              <p:nvPr/>
            </p:nvSpPr>
            <p:spPr>
              <a:xfrm rot="5798723">
                <a:off x="272215" y="69225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8" name="Google Shape;43;p4"/>
              <p:cNvSpPr/>
              <p:nvPr/>
            </p:nvSpPr>
            <p:spPr>
              <a:xfrm rot="5798723">
                <a:off x="353601" y="49369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59" name="Google Shape;44;p4"/>
              <p:cNvSpPr/>
              <p:nvPr/>
            </p:nvSpPr>
            <p:spPr>
              <a:xfrm rot="5798723">
                <a:off x="381490" y="479391"/>
                <a:ext cx="184801" cy="248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0" name="Google Shape;45;p4"/>
              <p:cNvSpPr/>
              <p:nvPr/>
            </p:nvSpPr>
            <p:spPr>
              <a:xfrm rot="5798723">
                <a:off x="-79032" y="357476"/>
                <a:ext cx="233796" cy="49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1" name="Google Shape;46;p4"/>
              <p:cNvSpPr/>
              <p:nvPr/>
            </p:nvSpPr>
            <p:spPr>
              <a:xfrm rot="5798723">
                <a:off x="-20463" y="670333"/>
                <a:ext cx="171812" cy="36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2" name="Google Shape;47;p4"/>
              <p:cNvSpPr/>
              <p:nvPr/>
            </p:nvSpPr>
            <p:spPr>
              <a:xfrm rot="5798723">
                <a:off x="140480" y="255333"/>
                <a:ext cx="191894" cy="268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3" name="Google Shape;48;p4"/>
              <p:cNvSpPr/>
              <p:nvPr/>
            </p:nvSpPr>
            <p:spPr>
              <a:xfrm rot="5798723">
                <a:off x="413535" y="115202"/>
                <a:ext cx="233806" cy="113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 name="Google Shape;49;p4"/>
              <p:cNvSpPr/>
              <p:nvPr/>
            </p:nvSpPr>
            <p:spPr>
              <a:xfrm rot="5798723">
                <a:off x="515935" y="397887"/>
                <a:ext cx="223760" cy="111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 name="Google Shape;50;p4"/>
              <p:cNvSpPr/>
              <p:nvPr/>
            </p:nvSpPr>
            <p:spPr>
              <a:xfrm rot="5798723">
                <a:off x="131359" y="533882"/>
                <a:ext cx="199559" cy="118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6" name="Google Shape;51;p4"/>
              <p:cNvSpPr/>
              <p:nvPr/>
            </p:nvSpPr>
            <p:spPr>
              <a:xfrm rot="5798723">
                <a:off x="36537" y="315993"/>
                <a:ext cx="199559" cy="120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 name="Google Shape;52;p4"/>
              <p:cNvSpPr/>
              <p:nvPr/>
            </p:nvSpPr>
            <p:spPr>
              <a:xfrm rot="5798723">
                <a:off x="499424" y="384654"/>
                <a:ext cx="216677" cy="139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 name="Google Shape;53;p4"/>
              <p:cNvSpPr/>
              <p:nvPr/>
            </p:nvSpPr>
            <p:spPr>
              <a:xfrm rot="5798723">
                <a:off x="382218" y="140333"/>
                <a:ext cx="211363" cy="135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9" name="Google Shape;54;p4"/>
              <p:cNvSpPr/>
              <p:nvPr/>
            </p:nvSpPr>
            <p:spPr>
              <a:xfrm rot="5798723">
                <a:off x="242720" y="603201"/>
                <a:ext cx="319410" cy="125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0" name="Google Shape;55;p4"/>
              <p:cNvSpPr/>
              <p:nvPr/>
            </p:nvSpPr>
            <p:spPr>
              <a:xfrm rot="5798723">
                <a:off x="57684" y="156652"/>
                <a:ext cx="479416" cy="184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1" name="Google Shape;56;p4"/>
              <p:cNvSpPr/>
              <p:nvPr/>
            </p:nvSpPr>
            <p:spPr>
              <a:xfrm rot="5798723">
                <a:off x="674127" y="397323"/>
                <a:ext cx="149961" cy="70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2" name="Google Shape;57;p4"/>
              <p:cNvSpPr/>
              <p:nvPr/>
            </p:nvSpPr>
            <p:spPr>
              <a:xfrm rot="5798723">
                <a:off x="553527" y="83713"/>
                <a:ext cx="135203" cy="68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75" name="Google Shape;58;p4"/>
          <p:cNvSpPr/>
          <p:nvPr/>
        </p:nvSpPr>
        <p:spPr>
          <a:xfrm rot="17586431">
            <a:off x="-632168" y="4035940"/>
            <a:ext cx="1471305" cy="1773185"/>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pic>
        <p:nvPicPr>
          <p:cNvPr id="76" name="Google Shape;59;p4" descr="Google Shape;59;p4"/>
          <p:cNvPicPr>
            <a:picLocks noChangeAspect="1"/>
          </p:cNvPicPr>
          <p:nvPr/>
        </p:nvPicPr>
        <p:blipFill>
          <a:blip r:embed="rId3">
            <a:extLst/>
          </a:blip>
          <a:stretch>
            <a:fillRect/>
          </a:stretch>
        </p:blipFill>
        <p:spPr>
          <a:xfrm>
            <a:off x="7961375" y="-738500"/>
            <a:ext cx="2078401" cy="2078401"/>
          </a:xfrm>
          <a:prstGeom prst="rect">
            <a:avLst/>
          </a:prstGeom>
          <a:ln w="12700">
            <a:miter lim="400000"/>
          </a:ln>
        </p:spPr>
      </p:pic>
      <p:sp>
        <p:nvSpPr>
          <p:cNvPr id="7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84" name="Google Shape;61;p5" descr="Google Shape;61;p5"/>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85" name="제목 텍스트"/>
          <p:cNvSpPr txBox="1"/>
          <p:nvPr>
            <p:ph type="title"/>
          </p:nvPr>
        </p:nvSpPr>
        <p:spPr>
          <a:prstGeom prst="rect">
            <a:avLst/>
          </a:prstGeom>
        </p:spPr>
        <p:txBody>
          <a:bodyPr/>
          <a:lstStyle/>
          <a:p>
            <a:pPr/>
            <a:r>
              <a:t>제목 텍스트</a:t>
            </a:r>
          </a:p>
        </p:txBody>
      </p:sp>
      <p:sp>
        <p:nvSpPr>
          <p:cNvPr id="86" name="본문 첫 번째 줄…"/>
          <p:cNvSpPr txBox="1"/>
          <p:nvPr>
            <p:ph type="body" sz="quarter" idx="1"/>
          </p:nvPr>
        </p:nvSpPr>
        <p:spPr>
          <a:xfrm>
            <a:off x="972838" y="3019899"/>
            <a:ext cx="3238501" cy="949501"/>
          </a:xfrm>
          <a:prstGeom prst="rect">
            <a:avLst/>
          </a:prstGeom>
          <a:ln w="9525">
            <a:solidFill>
              <a:srgbClr val="481900"/>
            </a:solidFill>
            <a:round/>
          </a:ln>
        </p:spPr>
        <p:txBody>
          <a:bodyPr>
            <a:normAutofit fontScale="100000" lnSpcReduction="0"/>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grpSp>
        <p:nvGrpSpPr>
          <p:cNvPr id="119" name="Google Shape;67;p5"/>
          <p:cNvGrpSpPr/>
          <p:nvPr/>
        </p:nvGrpSpPr>
        <p:grpSpPr>
          <a:xfrm>
            <a:off x="8192938" y="4186322"/>
            <a:ext cx="783704" cy="835895"/>
            <a:chOff x="0" y="0"/>
            <a:chExt cx="783702" cy="835894"/>
          </a:xfrm>
        </p:grpSpPr>
        <p:grpSp>
          <p:nvGrpSpPr>
            <p:cNvPr id="101" name="Google Shape;68;p5"/>
            <p:cNvGrpSpPr/>
            <p:nvPr/>
          </p:nvGrpSpPr>
          <p:grpSpPr>
            <a:xfrm>
              <a:off x="0" y="0"/>
              <a:ext cx="783703" cy="835895"/>
              <a:chOff x="0" y="0"/>
              <a:chExt cx="783702" cy="835894"/>
            </a:xfrm>
          </p:grpSpPr>
          <p:sp>
            <p:nvSpPr>
              <p:cNvPr id="87" name="Google Shape;69;p5"/>
              <p:cNvSpPr/>
              <p:nvPr/>
            </p:nvSpPr>
            <p:spPr>
              <a:xfrm rot="346624">
                <a:off x="314569" y="17581"/>
                <a:ext cx="213471" cy="186859"/>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8" name="Google Shape;70;p5"/>
              <p:cNvSpPr/>
              <p:nvPr/>
            </p:nvSpPr>
            <p:spPr>
              <a:xfrm rot="346624">
                <a:off x="12783" y="380713"/>
                <a:ext cx="437074" cy="276043"/>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 name="Google Shape;71;p5"/>
              <p:cNvSpPr/>
              <p:nvPr/>
            </p:nvSpPr>
            <p:spPr>
              <a:xfrm rot="346624">
                <a:off x="317127" y="110059"/>
                <a:ext cx="204666" cy="125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0" name="Google Shape;72;p5"/>
              <p:cNvSpPr/>
              <p:nvPr/>
            </p:nvSpPr>
            <p:spPr>
              <a:xfrm rot="346624">
                <a:off x="251637" y="676089"/>
                <a:ext cx="214486" cy="149391"/>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1" name="Google Shape;73;p5"/>
              <p:cNvSpPr/>
              <p:nvPr/>
            </p:nvSpPr>
            <p:spPr>
              <a:xfrm rot="346624">
                <a:off x="57979" y="200460"/>
                <a:ext cx="234375" cy="144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2" name="Google Shape;74;p5"/>
              <p:cNvSpPr/>
              <p:nvPr/>
            </p:nvSpPr>
            <p:spPr>
              <a:xfrm rot="346624">
                <a:off x="334741" y="6407"/>
                <a:ext cx="130687" cy="6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3" name="Google Shape;75;p5"/>
              <p:cNvSpPr/>
              <p:nvPr/>
            </p:nvSpPr>
            <p:spPr>
              <a:xfrm rot="346624">
                <a:off x="33200" y="106646"/>
                <a:ext cx="603221" cy="443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4" name="Google Shape;76;p5"/>
              <p:cNvSpPr/>
              <p:nvPr/>
            </p:nvSpPr>
            <p:spPr>
              <a:xfrm rot="346624">
                <a:off x="55181" y="132583"/>
                <a:ext cx="117188" cy="61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5" name="Google Shape;77;p5"/>
              <p:cNvSpPr/>
              <p:nvPr/>
            </p:nvSpPr>
            <p:spPr>
              <a:xfrm rot="346624">
                <a:off x="42852" y="140121"/>
                <a:ext cx="229999" cy="157151"/>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6" name="Google Shape;78;p5"/>
              <p:cNvSpPr/>
              <p:nvPr/>
            </p:nvSpPr>
            <p:spPr>
              <a:xfrm rot="346624">
                <a:off x="483172" y="185437"/>
                <a:ext cx="289838" cy="22707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7" name="Google Shape;79;p5"/>
              <p:cNvSpPr/>
              <p:nvPr/>
            </p:nvSpPr>
            <p:spPr>
              <a:xfrm rot="346624">
                <a:off x="571007" y="654857"/>
                <a:ext cx="148514" cy="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8" name="Google Shape;80;p5"/>
              <p:cNvSpPr/>
              <p:nvPr/>
            </p:nvSpPr>
            <p:spPr>
              <a:xfrm rot="346624">
                <a:off x="459715" y="470204"/>
                <a:ext cx="285688" cy="206836"/>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 name="Google Shape;81;p5"/>
              <p:cNvSpPr/>
              <p:nvPr/>
            </p:nvSpPr>
            <p:spPr>
              <a:xfrm rot="346624">
                <a:off x="279238" y="296818"/>
                <a:ext cx="472526" cy="3753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 name="Google Shape;82;p5"/>
              <p:cNvSpPr/>
              <p:nvPr/>
            </p:nvSpPr>
            <p:spPr>
              <a:xfrm rot="346624">
                <a:off x="261070" y="555027"/>
                <a:ext cx="216016" cy="162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18" name="Google Shape;83;p5"/>
            <p:cNvGrpSpPr/>
            <p:nvPr/>
          </p:nvGrpSpPr>
          <p:grpSpPr>
            <a:xfrm>
              <a:off x="11982" y="6267"/>
              <a:ext cx="757961" cy="723380"/>
              <a:chOff x="0" y="0"/>
              <a:chExt cx="757959" cy="723379"/>
            </a:xfrm>
          </p:grpSpPr>
          <p:sp>
            <p:nvSpPr>
              <p:cNvPr id="102" name="Google Shape;84;p5"/>
              <p:cNvSpPr/>
              <p:nvPr/>
            </p:nvSpPr>
            <p:spPr>
              <a:xfrm rot="346624">
                <a:off x="631947" y="4594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3" name="Google Shape;85;p5"/>
              <p:cNvSpPr/>
              <p:nvPr/>
            </p:nvSpPr>
            <p:spPr>
              <a:xfrm rot="346624">
                <a:off x="449226" y="38776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 name="Google Shape;86;p5"/>
              <p:cNvSpPr/>
              <p:nvPr/>
            </p:nvSpPr>
            <p:spPr>
              <a:xfrm rot="346624">
                <a:off x="464253" y="174796"/>
                <a:ext cx="169032" cy="22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 name="Google Shape;87;p5"/>
              <p:cNvSpPr/>
              <p:nvPr/>
            </p:nvSpPr>
            <p:spPr>
              <a:xfrm rot="346624">
                <a:off x="245136" y="667907"/>
                <a:ext cx="213846" cy="44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6" name="Google Shape;88;p5"/>
              <p:cNvSpPr/>
              <p:nvPr/>
            </p:nvSpPr>
            <p:spPr>
              <a:xfrm rot="346624">
                <a:off x="553560" y="644105"/>
                <a:ext cx="157151" cy="33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 name="Google Shape;89;p5"/>
              <p:cNvSpPr/>
              <p:nvPr/>
            </p:nvSpPr>
            <p:spPr>
              <a:xfrm rot="346624">
                <a:off x="268297" y="386029"/>
                <a:ext cx="175520" cy="24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 name="Google Shape;90;p5"/>
              <p:cNvSpPr/>
              <p:nvPr/>
            </p:nvSpPr>
            <p:spPr>
              <a:xfrm rot="346624">
                <a:off x="46156" y="190898"/>
                <a:ext cx="213856" cy="10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9" name="Google Shape;91;p5"/>
              <p:cNvSpPr/>
              <p:nvPr/>
            </p:nvSpPr>
            <p:spPr>
              <a:xfrm rot="346624">
                <a:off x="306856" y="99017"/>
                <a:ext cx="204667" cy="101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0" name="Google Shape;92;p5"/>
              <p:cNvSpPr/>
              <p:nvPr/>
            </p:nvSpPr>
            <p:spPr>
              <a:xfrm rot="346624">
                <a:off x="451037" y="456630"/>
                <a:ext cx="182531" cy="108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 name="Google Shape;93;p5"/>
              <p:cNvSpPr/>
              <p:nvPr/>
            </p:nvSpPr>
            <p:spPr>
              <a:xfrm rot="346624">
                <a:off x="254157" y="545276"/>
                <a:ext cx="182531" cy="11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2" name="Google Shape;94;p5"/>
              <p:cNvSpPr/>
              <p:nvPr/>
            </p:nvSpPr>
            <p:spPr>
              <a:xfrm rot="346624">
                <a:off x="311497" y="104113"/>
                <a:ext cx="198188" cy="1279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3" name="Google Shape;95;p5"/>
              <p:cNvSpPr/>
              <p:nvPr/>
            </p:nvSpPr>
            <p:spPr>
              <a:xfrm rot="346624">
                <a:off x="89986" y="219309"/>
                <a:ext cx="193328" cy="123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 name="Google Shape;96;p5"/>
              <p:cNvSpPr/>
              <p:nvPr/>
            </p:nvSpPr>
            <p:spPr>
              <a:xfrm rot="346624">
                <a:off x="460757" y="295454"/>
                <a:ext cx="292156" cy="115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 name="Google Shape;97;p5"/>
              <p:cNvSpPr/>
              <p:nvPr/>
            </p:nvSpPr>
            <p:spPr>
              <a:xfrm rot="346624">
                <a:off x="7366" y="370567"/>
                <a:ext cx="438508" cy="168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6" name="Google Shape;98;p5"/>
              <p:cNvSpPr/>
              <p:nvPr/>
            </p:nvSpPr>
            <p:spPr>
              <a:xfrm rot="346624">
                <a:off x="320048" y="6738"/>
                <a:ext cx="137165" cy="6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 name="Google Shape;99;p5"/>
              <p:cNvSpPr/>
              <p:nvPr/>
            </p:nvSpPr>
            <p:spPr>
              <a:xfrm rot="346624">
                <a:off x="40674" y="129226"/>
                <a:ext cx="123667" cy="62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120" name="Google Shape;100;p5" descr="Google Shape;100;p5"/>
          <p:cNvPicPr>
            <a:picLocks noChangeAspect="1"/>
          </p:cNvPicPr>
          <p:nvPr/>
        </p:nvPicPr>
        <p:blipFill>
          <a:blip r:embed="rId3">
            <a:extLst/>
          </a:blip>
          <a:stretch>
            <a:fillRect/>
          </a:stretch>
        </p:blipFill>
        <p:spPr>
          <a:xfrm>
            <a:off x="8050675" y="-571525"/>
            <a:ext cx="2078401" cy="2078401"/>
          </a:xfrm>
          <a:prstGeom prst="rect">
            <a:avLst/>
          </a:prstGeom>
          <a:ln w="12700">
            <a:miter lim="400000"/>
          </a:ln>
        </p:spPr>
      </p:pic>
      <p:pic>
        <p:nvPicPr>
          <p:cNvPr id="121" name="Google Shape;101;p5" descr="Google Shape;101;p5"/>
          <p:cNvPicPr>
            <a:picLocks noChangeAspect="1"/>
          </p:cNvPicPr>
          <p:nvPr/>
        </p:nvPicPr>
        <p:blipFill>
          <a:blip r:embed="rId3">
            <a:extLst/>
          </a:blip>
          <a:stretch>
            <a:fillRect/>
          </a:stretch>
        </p:blipFill>
        <p:spPr>
          <a:xfrm>
            <a:off x="-887351" y="3814850"/>
            <a:ext cx="2078402" cy="2078401"/>
          </a:xfrm>
          <a:prstGeom prst="rect">
            <a:avLst/>
          </a:prstGeom>
          <a:ln w="12700">
            <a:miter lim="400000"/>
          </a:ln>
        </p:spPr>
      </p:pic>
      <p:sp>
        <p:nvSpPr>
          <p:cNvPr id="1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29" name="제목 텍스트"/>
          <p:cNvSpPr txBox="1"/>
          <p:nvPr>
            <p:ph type="title"/>
          </p:nvPr>
        </p:nvSpPr>
        <p:spPr>
          <a:prstGeom prst="rect">
            <a:avLst/>
          </a:prstGeom>
        </p:spPr>
        <p:txBody>
          <a:bodyPr/>
          <a:lstStyle/>
          <a:p>
            <a:pPr/>
            <a:r>
              <a:t>제목 텍스트</a:t>
            </a:r>
          </a:p>
        </p:txBody>
      </p:sp>
      <p:sp>
        <p:nvSpPr>
          <p:cNvPr id="13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137" name="Google Shape;109;p7" descr="Google Shape;109;p7"/>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138" name="본문 첫 번째 줄…"/>
          <p:cNvSpPr txBox="1"/>
          <p:nvPr>
            <p:ph type="body" sz="quarter" idx="1"/>
          </p:nvPr>
        </p:nvSpPr>
        <p:spPr>
          <a:xfrm>
            <a:off x="713225" y="1589925"/>
            <a:ext cx="3544800" cy="2494501"/>
          </a:xfrm>
          <a:prstGeom prst="rect">
            <a:avLst/>
          </a:prstGeom>
        </p:spPr>
        <p:txBody>
          <a:bodyPr>
            <a:normAutofit fontScale="100000" lnSpcReduction="0"/>
          </a:bodyPr>
          <a:lstStyle>
            <a:lvl1pPr marL="304800" indent="-152400" algn="l">
              <a:buClrTx/>
              <a:buSzTx/>
              <a:buFontTx/>
              <a:buNone/>
            </a:lvl1pPr>
            <a:lvl2pPr marL="304800" indent="304800" algn="l">
              <a:buClrTx/>
              <a:buSzTx/>
              <a:buFontTx/>
              <a:buNone/>
            </a:lvl2pPr>
            <a:lvl3pPr marL="304800" indent="762000" algn="l">
              <a:buClrTx/>
              <a:buSzTx/>
              <a:buFontTx/>
              <a:buNone/>
            </a:lvl3pPr>
            <a:lvl4pPr marL="304800" indent="1219200" algn="l">
              <a:buClrTx/>
              <a:buSzTx/>
              <a:buFontTx/>
              <a:buNone/>
            </a:lvl4pPr>
            <a:lvl5pPr marL="304800" indent="1676400" algn="l">
              <a:buClrTx/>
              <a:buSzTx/>
              <a:buFont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 name="제목 텍스트"/>
          <p:cNvSpPr txBox="1"/>
          <p:nvPr>
            <p:ph type="title"/>
          </p:nvPr>
        </p:nvSpPr>
        <p:spPr>
          <a:xfrm>
            <a:off x="713225" y="1017225"/>
            <a:ext cx="3544800" cy="572701"/>
          </a:xfrm>
          <a:prstGeom prst="rect">
            <a:avLst/>
          </a:prstGeom>
        </p:spPr>
        <p:txBody>
          <a:bodyPr anchor="b"/>
          <a:lstStyle>
            <a:lvl1pPr algn="l"/>
          </a:lstStyle>
          <a:p>
            <a:pPr/>
            <a:r>
              <a:t>제목 텍스트</a:t>
            </a:r>
          </a:p>
        </p:txBody>
      </p:sp>
      <p:sp>
        <p:nvSpPr>
          <p:cNvPr id="140" name="Google Shape;112;p7"/>
          <p:cNvSpPr/>
          <p:nvPr>
            <p:ph type="pic" sz="half" idx="21"/>
          </p:nvPr>
        </p:nvSpPr>
        <p:spPr>
          <a:xfrm>
            <a:off x="4570400" y="539500"/>
            <a:ext cx="4573501" cy="4064400"/>
          </a:xfrm>
          <a:prstGeom prst="rect">
            <a:avLst/>
          </a:prstGeom>
        </p:spPr>
        <p:txBody>
          <a:bodyPr lIns="91439" tIns="45719" rIns="91439" bIns="45719"/>
          <a:lstStyle/>
          <a:p>
            <a:pPr/>
          </a:p>
        </p:txBody>
      </p:sp>
      <p:pic>
        <p:nvPicPr>
          <p:cNvPr id="141" name="Google Shape;113;p7" descr="Google Shape;113;p7"/>
          <p:cNvPicPr>
            <a:picLocks noChangeAspect="1"/>
          </p:cNvPicPr>
          <p:nvPr/>
        </p:nvPicPr>
        <p:blipFill>
          <a:blip r:embed="rId3">
            <a:extLst/>
          </a:blip>
          <a:stretch>
            <a:fillRect/>
          </a:stretch>
        </p:blipFill>
        <p:spPr>
          <a:xfrm>
            <a:off x="-879026" y="-910851"/>
            <a:ext cx="2078402" cy="2078402"/>
          </a:xfrm>
          <a:prstGeom prst="rect">
            <a:avLst/>
          </a:prstGeom>
          <a:ln w="12700">
            <a:miter lim="400000"/>
          </a:ln>
        </p:spPr>
      </p:pic>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pic>
        <p:nvPicPr>
          <p:cNvPr id="149" name="Google Shape;115;p8" descr="Google Shape;115;p8"/>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pic>
        <p:nvPicPr>
          <p:cNvPr id="150" name="Google Shape;116;p8" descr="Google Shape;116;p8"/>
          <p:cNvPicPr>
            <a:picLocks noChangeAspect="1"/>
          </p:cNvPicPr>
          <p:nvPr/>
        </p:nvPicPr>
        <p:blipFill>
          <a:blip r:embed="rId3">
            <a:extLst/>
          </a:blip>
          <a:stretch>
            <a:fillRect/>
          </a:stretch>
        </p:blipFill>
        <p:spPr>
          <a:xfrm>
            <a:off x="-887351" y="3814850"/>
            <a:ext cx="2078402" cy="2078401"/>
          </a:xfrm>
          <a:prstGeom prst="rect">
            <a:avLst/>
          </a:prstGeom>
          <a:ln w="12700">
            <a:miter lim="400000"/>
          </a:ln>
        </p:spPr>
      </p:pic>
      <p:sp>
        <p:nvSpPr>
          <p:cNvPr id="151" name="제목 텍스트"/>
          <p:cNvSpPr txBox="1"/>
          <p:nvPr>
            <p:ph type="title"/>
          </p:nvPr>
        </p:nvSpPr>
        <p:spPr>
          <a:xfrm>
            <a:off x="2317949" y="1307099"/>
            <a:ext cx="4508102" cy="2529302"/>
          </a:xfrm>
          <a:prstGeom prst="rect">
            <a:avLst/>
          </a:prstGeom>
        </p:spPr>
        <p:txBody>
          <a:bodyPr anchor="ctr"/>
          <a:lstStyle>
            <a:lvl1pPr>
              <a:lnSpc>
                <a:spcPct val="80000"/>
              </a:lnSpc>
              <a:defRPr sz="10000"/>
            </a:lvl1pPr>
          </a:lstStyle>
          <a:p>
            <a:pPr/>
            <a:r>
              <a:t>제목 텍스트</a:t>
            </a:r>
          </a:p>
        </p:txBody>
      </p:sp>
      <p:sp>
        <p:nvSpPr>
          <p:cNvPr id="152" name="Google Shape;118;p8"/>
          <p:cNvSpPr/>
          <p:nvPr/>
        </p:nvSpPr>
        <p:spPr>
          <a:xfrm flipH="1" flipV="1">
            <a:off x="-4050" y="339969"/>
            <a:ext cx="9152101" cy="1"/>
          </a:xfrm>
          <a:prstGeom prst="line">
            <a:avLst/>
          </a:prstGeom>
          <a:ln>
            <a:solidFill>
              <a:srgbClr val="481900"/>
            </a:solidFill>
          </a:ln>
        </p:spPr>
        <p:txBody>
          <a:bodyPr lIns="0" tIns="0" rIns="0" bIns="0"/>
          <a:lstStyle/>
          <a:p>
            <a:pPr/>
          </a:p>
        </p:txBody>
      </p:sp>
      <p:pic>
        <p:nvPicPr>
          <p:cNvPr id="153" name="Google Shape;119;p8" descr="Google Shape;119;p8"/>
          <p:cNvPicPr>
            <a:picLocks noChangeAspect="1"/>
          </p:cNvPicPr>
          <p:nvPr/>
        </p:nvPicPr>
        <p:blipFill>
          <a:blip r:embed="rId3">
            <a:extLst/>
          </a:blip>
          <a:stretch>
            <a:fillRect/>
          </a:stretch>
        </p:blipFill>
        <p:spPr>
          <a:xfrm>
            <a:off x="5716825" y="-1387500"/>
            <a:ext cx="2143176" cy="2143175"/>
          </a:xfrm>
          <a:prstGeom prst="rect">
            <a:avLst/>
          </a:prstGeom>
          <a:ln w="12700">
            <a:miter lim="400000"/>
          </a:ln>
        </p:spPr>
      </p:pic>
      <p:sp>
        <p:nvSpPr>
          <p:cNvPr id="154" name="Google Shape;120;p8"/>
          <p:cNvSpPr/>
          <p:nvPr/>
        </p:nvSpPr>
        <p:spPr>
          <a:xfrm>
            <a:off x="-1" y="4804800"/>
            <a:ext cx="9152102" cy="1"/>
          </a:xfrm>
          <a:prstGeom prst="line">
            <a:avLst/>
          </a:prstGeom>
          <a:ln>
            <a:solidFill>
              <a:srgbClr val="481900"/>
            </a:solidFill>
          </a:ln>
        </p:spPr>
        <p:txBody>
          <a:bodyPr lIns="0" tIns="0" rIns="0" bIns="0"/>
          <a:lstStyle/>
          <a:p>
            <a:pPr/>
          </a:p>
        </p:txBody>
      </p:sp>
      <p:sp>
        <p:nvSpPr>
          <p:cNvPr id="155" name="Google Shape;121;p8"/>
          <p:cNvSpPr/>
          <p:nvPr/>
        </p:nvSpPr>
        <p:spPr>
          <a:xfrm rot="2364857">
            <a:off x="-902611" y="1389391"/>
            <a:ext cx="1463493" cy="1763418"/>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grpSp>
        <p:nvGrpSpPr>
          <p:cNvPr id="188" name="Google Shape;122;p8"/>
          <p:cNvGrpSpPr/>
          <p:nvPr/>
        </p:nvGrpSpPr>
        <p:grpSpPr>
          <a:xfrm>
            <a:off x="8559903" y="3520227"/>
            <a:ext cx="1057659" cy="1044664"/>
            <a:chOff x="0" y="0"/>
            <a:chExt cx="1057658" cy="1044663"/>
          </a:xfrm>
        </p:grpSpPr>
        <p:grpSp>
          <p:nvGrpSpPr>
            <p:cNvPr id="170" name="Google Shape;123;p8"/>
            <p:cNvGrpSpPr/>
            <p:nvPr/>
          </p:nvGrpSpPr>
          <p:grpSpPr>
            <a:xfrm>
              <a:off x="-1" y="-1"/>
              <a:ext cx="1057659" cy="1044665"/>
              <a:chOff x="0" y="0"/>
              <a:chExt cx="1057657" cy="1044663"/>
            </a:xfrm>
          </p:grpSpPr>
          <p:sp>
            <p:nvSpPr>
              <p:cNvPr id="156" name="Google Shape;124;p8"/>
              <p:cNvSpPr/>
              <p:nvPr/>
            </p:nvSpPr>
            <p:spPr>
              <a:xfrm rot="11825130">
                <a:off x="286348" y="773889"/>
                <a:ext cx="264547" cy="231524"/>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57" name="Google Shape;125;p8"/>
              <p:cNvSpPr/>
              <p:nvPr/>
            </p:nvSpPr>
            <p:spPr>
              <a:xfrm rot="11825130">
                <a:off x="477716" y="269435"/>
                <a:ext cx="541652" cy="342025"/>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58" name="Google Shape;126;p8"/>
              <p:cNvSpPr/>
              <p:nvPr/>
            </p:nvSpPr>
            <p:spPr>
              <a:xfrm rot="11825130">
                <a:off x="309097" y="736867"/>
                <a:ext cx="253637" cy="15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59" name="Google Shape;127;p8"/>
              <p:cNvSpPr/>
              <p:nvPr/>
            </p:nvSpPr>
            <p:spPr>
              <a:xfrm rot="11825130">
                <a:off x="517001" y="34962"/>
                <a:ext cx="265806" cy="18509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0" name="Google Shape;128;p8"/>
              <p:cNvSpPr/>
              <p:nvPr/>
            </p:nvSpPr>
            <p:spPr>
              <a:xfrm rot="11825130">
                <a:off x="611747" y="663863"/>
                <a:ext cx="290453" cy="178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1" name="Google Shape;129;p8"/>
              <p:cNvSpPr/>
              <p:nvPr/>
            </p:nvSpPr>
            <p:spPr>
              <a:xfrm rot="11825130">
                <a:off x="346157" y="939690"/>
                <a:ext cx="161955" cy="83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2" name="Google Shape;130;p8"/>
              <p:cNvSpPr/>
              <p:nvPr/>
            </p:nvSpPr>
            <p:spPr>
              <a:xfrm rot="11825130">
                <a:off x="202749" y="371959"/>
                <a:ext cx="747551" cy="549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3" name="Google Shape;131;p8"/>
              <p:cNvSpPr/>
              <p:nvPr/>
            </p:nvSpPr>
            <p:spPr>
              <a:xfrm rot="11825130">
                <a:off x="732385" y="863157"/>
                <a:ext cx="145227" cy="75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4" name="Google Shape;132;p8"/>
              <p:cNvSpPr/>
              <p:nvPr/>
            </p:nvSpPr>
            <p:spPr>
              <a:xfrm rot="11825130">
                <a:off x="622416" y="725485"/>
                <a:ext cx="285029" cy="194713"/>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5" name="Google Shape;133;p8"/>
              <p:cNvSpPr/>
              <p:nvPr/>
            </p:nvSpPr>
            <p:spPr>
              <a:xfrm rot="11825130">
                <a:off x="33404" y="470343"/>
                <a:ext cx="359188" cy="281356"/>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6" name="Google Shape;134;p8"/>
              <p:cNvSpPr/>
              <p:nvPr/>
            </p:nvSpPr>
            <p:spPr>
              <a:xfrm rot="11825130">
                <a:off x="192001" y="119520"/>
                <a:ext cx="184048" cy="55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7" name="Google Shape;135;p8"/>
              <p:cNvSpPr/>
              <p:nvPr/>
            </p:nvSpPr>
            <p:spPr>
              <a:xfrm rot="11825130">
                <a:off x="133725" y="155400"/>
                <a:ext cx="354043" cy="256275"/>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4"/>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8" name="Google Shape;136;p8"/>
              <p:cNvSpPr/>
              <p:nvPr/>
            </p:nvSpPr>
            <p:spPr>
              <a:xfrm rot="11825130">
                <a:off x="102091" y="180482"/>
                <a:ext cx="585585" cy="465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69" name="Google Shape;137;p8"/>
              <p:cNvSpPr/>
              <p:nvPr/>
            </p:nvSpPr>
            <p:spPr>
              <a:xfrm rot="11825130">
                <a:off x="475784" y="164085"/>
                <a:ext cx="267701" cy="200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87" name="Google Shape;138;p8"/>
            <p:cNvGrpSpPr/>
            <p:nvPr/>
          </p:nvGrpSpPr>
          <p:grpSpPr>
            <a:xfrm>
              <a:off x="44930" y="111408"/>
              <a:ext cx="971145" cy="926323"/>
              <a:chOff x="0" y="0"/>
              <a:chExt cx="971144" cy="926322"/>
            </a:xfrm>
          </p:grpSpPr>
          <p:sp>
            <p:nvSpPr>
              <p:cNvPr id="171" name="Google Shape;139;p8"/>
              <p:cNvSpPr/>
              <p:nvPr/>
            </p:nvSpPr>
            <p:spPr>
              <a:xfrm rot="11825130">
                <a:off x="176802" y="2775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2" name="Google Shape;140;p8"/>
              <p:cNvSpPr/>
              <p:nvPr/>
            </p:nvSpPr>
            <p:spPr>
              <a:xfrm rot="11825130">
                <a:off x="381430" y="40907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3" name="Google Shape;141;p8"/>
              <p:cNvSpPr/>
              <p:nvPr/>
            </p:nvSpPr>
            <p:spPr>
              <a:xfrm rot="11825130">
                <a:off x="144131" y="380276"/>
                <a:ext cx="209476" cy="281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4" name="Google Shape;142;p8"/>
              <p:cNvSpPr/>
              <p:nvPr/>
            </p:nvSpPr>
            <p:spPr>
              <a:xfrm rot="11825130">
                <a:off x="453028" y="52928"/>
                <a:ext cx="265013" cy="55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5" name="Google Shape;143;p8"/>
              <p:cNvSpPr/>
              <p:nvPr/>
            </p:nvSpPr>
            <p:spPr>
              <a:xfrm rot="11825130">
                <a:off x="140650" y="27693"/>
                <a:ext cx="194751" cy="41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6" name="Google Shape;144;p8"/>
              <p:cNvSpPr/>
              <p:nvPr/>
            </p:nvSpPr>
            <p:spPr>
              <a:xfrm rot="11825130">
                <a:off x="427777" y="148594"/>
                <a:ext cx="217516" cy="303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7" name="Google Shape;145;p8"/>
              <p:cNvSpPr/>
              <p:nvPr/>
            </p:nvSpPr>
            <p:spPr>
              <a:xfrm rot="11825130">
                <a:off x="586083" y="608614"/>
                <a:ext cx="265025" cy="128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8" name="Google Shape;146;p8"/>
              <p:cNvSpPr/>
              <p:nvPr/>
            </p:nvSpPr>
            <p:spPr>
              <a:xfrm rot="11825130">
                <a:off x="257975" y="660654"/>
                <a:ext cx="253637" cy="125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79" name="Google Shape;147;p8"/>
              <p:cNvSpPr/>
              <p:nvPr/>
            </p:nvSpPr>
            <p:spPr>
              <a:xfrm rot="11825130">
                <a:off x="197596" y="185863"/>
                <a:ext cx="226205" cy="133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0" name="Google Shape;148;p8"/>
              <p:cNvSpPr/>
              <p:nvPr/>
            </p:nvSpPr>
            <p:spPr>
              <a:xfrm rot="11825130">
                <a:off x="458643" y="123359"/>
                <a:ext cx="226204" cy="1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1" name="Google Shape;149;p8"/>
              <p:cNvSpPr/>
              <p:nvPr/>
            </p:nvSpPr>
            <p:spPr>
              <a:xfrm rot="11825130">
                <a:off x="264737" y="621663"/>
                <a:ext cx="245608" cy="15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2" name="Google Shape;150;p8"/>
              <p:cNvSpPr/>
              <p:nvPr/>
            </p:nvSpPr>
            <p:spPr>
              <a:xfrm rot="11825130">
                <a:off x="567344" y="541414"/>
                <a:ext cx="239584" cy="153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3" name="Google Shape;151;p8"/>
              <p:cNvSpPr/>
              <p:nvPr/>
            </p:nvSpPr>
            <p:spPr>
              <a:xfrm rot="11825130">
                <a:off x="12947" y="357392"/>
                <a:ext cx="362058" cy="142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4" name="Google Shape;152;p8"/>
              <p:cNvSpPr/>
              <p:nvPr/>
            </p:nvSpPr>
            <p:spPr>
              <a:xfrm rot="11825130">
                <a:off x="409040" y="292937"/>
                <a:ext cx="543429" cy="208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5" name="Google Shape;153;p8"/>
              <p:cNvSpPr/>
              <p:nvPr/>
            </p:nvSpPr>
            <p:spPr>
              <a:xfrm rot="11825130">
                <a:off x="297906" y="822834"/>
                <a:ext cx="169983" cy="80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86" name="Google Shape;154;p8"/>
              <p:cNvSpPr/>
              <p:nvPr/>
            </p:nvSpPr>
            <p:spPr>
              <a:xfrm rot="11825130">
                <a:off x="683461" y="746200"/>
                <a:ext cx="153255" cy="776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18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96" name="Google Shape;156;p9" descr="Google Shape;156;p9"/>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197" name="제목 텍스트"/>
          <p:cNvSpPr txBox="1"/>
          <p:nvPr>
            <p:ph type="title"/>
          </p:nvPr>
        </p:nvSpPr>
        <p:spPr>
          <a:xfrm>
            <a:off x="2135550" y="1189099"/>
            <a:ext cx="4872900" cy="1964402"/>
          </a:xfrm>
          <a:prstGeom prst="rect">
            <a:avLst/>
          </a:prstGeom>
        </p:spPr>
        <p:txBody>
          <a:bodyPr anchor="ctr"/>
          <a:lstStyle>
            <a:lvl1pPr>
              <a:defRPr sz="15000"/>
            </a:lvl1pPr>
          </a:lstStyle>
          <a:p>
            <a:pPr/>
            <a:r>
              <a:t>제목 텍스트</a:t>
            </a:r>
          </a:p>
        </p:txBody>
      </p:sp>
      <p:sp>
        <p:nvSpPr>
          <p:cNvPr id="198" name="본문 첫 번째 줄…"/>
          <p:cNvSpPr txBox="1"/>
          <p:nvPr>
            <p:ph type="body" sz="quarter" idx="1"/>
          </p:nvPr>
        </p:nvSpPr>
        <p:spPr>
          <a:xfrm>
            <a:off x="2135550" y="3153499"/>
            <a:ext cx="4872900" cy="671101"/>
          </a:xfrm>
          <a:prstGeom prst="rect">
            <a:avLst/>
          </a:prstGeom>
        </p:spPr>
        <p:txBody>
          <a:bodyPr>
            <a:normAutofit fontScale="100000" lnSpcReduction="0"/>
          </a:bodyPr>
          <a:lstStyle>
            <a:lvl1pPr marL="304800" indent="-152400">
              <a:buClrTx/>
              <a:buSzTx/>
              <a:buFontTx/>
              <a:buNone/>
              <a:defRPr sz="1600"/>
            </a:lvl1pPr>
            <a:lvl2pPr marL="304800" indent="304800">
              <a:buClrTx/>
              <a:buSzTx/>
              <a:buFontTx/>
              <a:buNone/>
              <a:defRPr sz="1600"/>
            </a:lvl2pPr>
            <a:lvl3pPr marL="304800" indent="762000">
              <a:buClrTx/>
              <a:buSzTx/>
              <a:buFontTx/>
              <a:buNone/>
              <a:defRPr sz="1600"/>
            </a:lvl3pPr>
            <a:lvl4pPr marL="304800" indent="1219200">
              <a:buClrTx/>
              <a:buSzTx/>
              <a:buFontTx/>
              <a:buNone/>
              <a:defRPr sz="1600"/>
            </a:lvl4pPr>
            <a:lvl5pPr marL="304800" indent="1676400">
              <a:buClrTx/>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pic>
        <p:nvPicPr>
          <p:cNvPr id="199" name="Google Shape;159;p9" descr="Google Shape;159;p9"/>
          <p:cNvPicPr>
            <a:picLocks noChangeAspect="1"/>
          </p:cNvPicPr>
          <p:nvPr/>
        </p:nvPicPr>
        <p:blipFill>
          <a:blip r:embed="rId3">
            <a:extLst/>
          </a:blip>
          <a:stretch>
            <a:fillRect/>
          </a:stretch>
        </p:blipFill>
        <p:spPr>
          <a:xfrm>
            <a:off x="8342124" y="-476676"/>
            <a:ext cx="2143176" cy="2143176"/>
          </a:xfrm>
          <a:prstGeom prst="rect">
            <a:avLst/>
          </a:prstGeom>
          <a:ln w="12700">
            <a:miter lim="400000"/>
          </a:ln>
        </p:spPr>
      </p:pic>
      <p:sp>
        <p:nvSpPr>
          <p:cNvPr id="200" name="Google Shape;160;p9"/>
          <p:cNvSpPr/>
          <p:nvPr/>
        </p:nvSpPr>
        <p:spPr>
          <a:xfrm>
            <a:off x="-1" y="4804800"/>
            <a:ext cx="9152102" cy="1"/>
          </a:xfrm>
          <a:prstGeom prst="line">
            <a:avLst/>
          </a:prstGeom>
          <a:ln>
            <a:solidFill>
              <a:srgbClr val="481900"/>
            </a:solidFill>
          </a:ln>
        </p:spPr>
        <p:txBody>
          <a:bodyPr lIns="0" tIns="0" rIns="0" bIns="0"/>
          <a:lstStyle/>
          <a:p>
            <a:pPr/>
          </a:p>
        </p:txBody>
      </p:sp>
      <p:pic>
        <p:nvPicPr>
          <p:cNvPr id="201" name="Google Shape;161;p9" descr="Google Shape;161;p9"/>
          <p:cNvPicPr>
            <a:picLocks noChangeAspect="1"/>
          </p:cNvPicPr>
          <p:nvPr/>
        </p:nvPicPr>
        <p:blipFill>
          <a:blip r:embed="rId3">
            <a:extLst/>
          </a:blip>
          <a:stretch>
            <a:fillRect/>
          </a:stretch>
        </p:blipFill>
        <p:spPr>
          <a:xfrm>
            <a:off x="-1159650" y="250650"/>
            <a:ext cx="2143176" cy="2143176"/>
          </a:xfrm>
          <a:prstGeom prst="rect">
            <a:avLst/>
          </a:prstGeom>
          <a:ln w="12700">
            <a:miter lim="400000"/>
          </a:ln>
        </p:spPr>
      </p:pic>
      <p:sp>
        <p:nvSpPr>
          <p:cNvPr id="202" name="Google Shape;162;p9"/>
          <p:cNvSpPr/>
          <p:nvPr/>
        </p:nvSpPr>
        <p:spPr>
          <a:xfrm rot="4597711">
            <a:off x="8547696" y="2800994"/>
            <a:ext cx="1463446" cy="1763358"/>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2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210" name="Google Shape;164;p10"/>
          <p:cNvSpPr/>
          <p:nvPr>
            <p:ph type="pic" idx="21"/>
          </p:nvPr>
        </p:nvSpPr>
        <p:spPr>
          <a:xfrm>
            <a:off x="0" y="0"/>
            <a:ext cx="9144000" cy="5143500"/>
          </a:xfrm>
          <a:prstGeom prst="rect">
            <a:avLst/>
          </a:prstGeom>
        </p:spPr>
        <p:txBody>
          <a:bodyPr lIns="91439" tIns="45719" rIns="91439" bIns="45719"/>
          <a:lstStyle/>
          <a:p>
            <a:pPr/>
          </a:p>
        </p:txBody>
      </p:sp>
      <p:sp>
        <p:nvSpPr>
          <p:cNvPr id="211" name="제목 텍스트"/>
          <p:cNvSpPr txBox="1"/>
          <p:nvPr>
            <p:ph type="title"/>
          </p:nvPr>
        </p:nvSpPr>
        <p:spPr>
          <a:xfrm>
            <a:off x="719999" y="3271249"/>
            <a:ext cx="3719102" cy="1316101"/>
          </a:xfrm>
          <a:prstGeom prst="rect">
            <a:avLst/>
          </a:prstGeom>
          <a:solidFill>
            <a:srgbClr val="481900"/>
          </a:solidFill>
        </p:spPr>
        <p:txBody>
          <a:bodyPr/>
          <a:lstStyle>
            <a:lvl1pPr>
              <a:defRPr b="0">
                <a:solidFill>
                  <a:srgbClr val="FFF1E4"/>
                </a:solidFill>
                <a:latin typeface="Playfair Display SemiBold"/>
                <a:ea typeface="Playfair Display SemiBold"/>
                <a:cs typeface="Playfair Display SemiBold"/>
                <a:sym typeface="Playfair Display SemiBold"/>
              </a:defRPr>
            </a:lvl1pPr>
          </a:lstStyle>
          <a:p>
            <a:pPr/>
            <a:r>
              <a:t>제목 텍스트</a:t>
            </a:r>
          </a:p>
        </p:txBody>
      </p:sp>
      <p:sp>
        <p:nvSpPr>
          <p:cNvPr id="21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1E4"/>
        </a:solidFill>
      </p:bgPr>
    </p:bg>
    <p:spTree>
      <p:nvGrpSpPr>
        <p:cNvPr id="1" name=""/>
        <p:cNvGrpSpPr/>
        <p:nvPr/>
      </p:nvGrpSpPr>
      <p:grpSpPr>
        <a:xfrm>
          <a:off x="0" y="0"/>
          <a:ext cx="0" cy="0"/>
          <a:chOff x="0" y="0"/>
          <a:chExt cx="0" cy="0"/>
        </a:xfrm>
      </p:grpSpPr>
      <p:pic>
        <p:nvPicPr>
          <p:cNvPr id="2" name="Google Shape;103;p6" descr="Google Shape;103;p6"/>
          <p:cNvPicPr>
            <a:picLocks noChangeAspect="1"/>
          </p:cNvPicPr>
          <p:nvPr/>
        </p:nvPicPr>
        <p:blipFill>
          <a:blip r:embed="rId2">
            <a:alphaModFix amt="58000"/>
            <a:extLst/>
          </a:blip>
          <a:srcRect l="2552" t="2543" r="2552" b="2551"/>
          <a:stretch>
            <a:fillRect/>
          </a:stretch>
        </p:blipFill>
        <p:spPr>
          <a:xfrm>
            <a:off x="0" y="0"/>
            <a:ext cx="9144000" cy="5143501"/>
          </a:xfrm>
          <a:prstGeom prst="rect">
            <a:avLst/>
          </a:prstGeom>
          <a:ln w="12700">
            <a:miter lim="400000"/>
          </a:ln>
        </p:spPr>
      </p:pic>
      <p:sp>
        <p:nvSpPr>
          <p:cNvPr id="3" name="제목 텍스트"/>
          <p:cNvSpPr txBox="1"/>
          <p:nvPr>
            <p:ph type="title"/>
          </p:nvPr>
        </p:nvSpPr>
        <p:spPr>
          <a:xfrm>
            <a:off x="719999" y="473600"/>
            <a:ext cx="77040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제목 텍스트</a:t>
            </a:r>
          </a:p>
        </p:txBody>
      </p:sp>
      <p:pic>
        <p:nvPicPr>
          <p:cNvPr id="4" name="Google Shape;105;p6" descr="Google Shape;105;p6"/>
          <p:cNvPicPr>
            <a:picLocks noChangeAspect="1"/>
          </p:cNvPicPr>
          <p:nvPr/>
        </p:nvPicPr>
        <p:blipFill>
          <a:blip r:embed="rId3">
            <a:extLst/>
          </a:blip>
          <a:stretch>
            <a:fillRect/>
          </a:stretch>
        </p:blipFill>
        <p:spPr>
          <a:xfrm>
            <a:off x="8506975" y="2779349"/>
            <a:ext cx="2078401" cy="2078401"/>
          </a:xfrm>
          <a:prstGeom prst="rect">
            <a:avLst/>
          </a:prstGeom>
          <a:ln w="12700">
            <a:miter lim="400000"/>
          </a:ln>
        </p:spPr>
      </p:pic>
      <p:pic>
        <p:nvPicPr>
          <p:cNvPr id="5" name="Google Shape;106;p6" descr="Google Shape;106;p6"/>
          <p:cNvPicPr>
            <a:picLocks noChangeAspect="1"/>
          </p:cNvPicPr>
          <p:nvPr/>
        </p:nvPicPr>
        <p:blipFill>
          <a:blip r:embed="rId3">
            <a:extLst/>
          </a:blip>
          <a:stretch>
            <a:fillRect/>
          </a:stretch>
        </p:blipFill>
        <p:spPr>
          <a:xfrm>
            <a:off x="-1098476" y="-759401"/>
            <a:ext cx="2078402" cy="2078402"/>
          </a:xfrm>
          <a:prstGeom prst="rect">
            <a:avLst/>
          </a:prstGeom>
          <a:ln w="12700">
            <a:miter lim="400000"/>
          </a:ln>
        </p:spPr>
      </p:pic>
      <p:sp>
        <p:nvSpPr>
          <p:cNvPr id="6" name="Google Shape;107;p6"/>
          <p:cNvSpPr/>
          <p:nvPr/>
        </p:nvSpPr>
        <p:spPr>
          <a:xfrm flipH="1" rot="20615175">
            <a:off x="-589446" y="2160973"/>
            <a:ext cx="1176333" cy="1490713"/>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sp>
        <p:nvSpPr>
          <p:cNvPr id="7" name="본문 첫 번째 줄…"/>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 name="슬라이드 번호"/>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1pPr>
      <a:lvl2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2pPr>
      <a:lvl3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3pPr>
      <a:lvl4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4pPr>
      <a:lvl5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5pPr>
      <a:lvl6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6pPr>
      <a:lvl7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7pPr>
      <a:lvl8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8pPr>
      <a:lvl9pPr marL="0" marR="0" indent="0" algn="ctr" defTabSz="914400" rtl="0" latinLnBrk="0">
        <a:lnSpc>
          <a:spcPct val="100000"/>
        </a:lnSpc>
        <a:spcBef>
          <a:spcPts val="0"/>
        </a:spcBef>
        <a:spcAft>
          <a:spcPts val="0"/>
        </a:spcAft>
        <a:buClrTx/>
        <a:buSzTx/>
        <a:buFontTx/>
        <a:buNone/>
        <a:tabLst/>
        <a:defRPr b="1" baseline="0" cap="none" i="0" spc="0" strike="noStrike" sz="3000" u="none">
          <a:solidFill>
            <a:srgbClr val="481900"/>
          </a:solidFill>
          <a:uFillTx/>
          <a:latin typeface="Playfair Display"/>
          <a:ea typeface="Playfair Display"/>
          <a:cs typeface="Playfair Display"/>
          <a:sym typeface="Playfair Display"/>
        </a:defRPr>
      </a:lvl9pPr>
    </p:titleStyle>
    <p:bodyStyle>
      <a:lvl1pPr marL="4572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1pPr>
      <a:lvl2pPr marL="9144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2pPr>
      <a:lvl3pPr marL="13716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3pPr>
      <a:lvl4pPr marL="18288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4pPr>
      <a:lvl5pPr marL="22860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5pPr>
      <a:lvl6pPr marL="27432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6pPr>
      <a:lvl7pPr marL="32004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7pPr>
      <a:lvl8pPr marL="36576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8pPr>
      <a:lvl9pPr marL="4114800" marR="0" indent="-304800" algn="ctr" defTabSz="914400" rtl="0" latinLnBrk="0">
        <a:lnSpc>
          <a:spcPct val="100000"/>
        </a:lnSpc>
        <a:spcBef>
          <a:spcPts val="0"/>
        </a:spcBef>
        <a:spcAft>
          <a:spcPts val="0"/>
        </a:spcAft>
        <a:buClr>
          <a:srgbClr val="481900"/>
        </a:buClr>
        <a:buSzPts val="1200"/>
        <a:buFont typeface="Helvetica"/>
        <a:buChar char="■"/>
        <a:tabLst/>
        <a:defRPr b="0" baseline="0" cap="none" i="0" spc="0" strike="noStrike" sz="1200" u="none">
          <a:solidFill>
            <a:srgbClr val="481900"/>
          </a:solidFill>
          <a:uFillTx/>
          <a:latin typeface="Nunito SemiBold"/>
          <a:ea typeface="Nunito SemiBold"/>
          <a:cs typeface="Nunito SemiBold"/>
          <a:sym typeface="Nunito SemiBold"/>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Google Shape;519;p27"/>
          <p:cNvSpPr txBox="1"/>
          <p:nvPr>
            <p:ph type="ctrTitle"/>
          </p:nvPr>
        </p:nvSpPr>
        <p:spPr>
          <a:xfrm>
            <a:off x="2047350" y="755779"/>
            <a:ext cx="5049300" cy="2078402"/>
          </a:xfrm>
          <a:prstGeom prst="rect">
            <a:avLst/>
          </a:prstGeom>
        </p:spPr>
        <p:txBody>
          <a:bodyPr/>
          <a:lstStyle/>
          <a:p>
            <a:pPr>
              <a:defRPr>
                <a:latin typeface="+mj-lt"/>
                <a:ea typeface="+mj-ea"/>
                <a:cs typeface="+mj-cs"/>
                <a:sym typeface="Helvetica"/>
              </a:defRPr>
            </a:pPr>
            <a:r>
              <a:t>나의</a:t>
            </a:r>
          </a:p>
          <a:p>
            <a:pPr>
              <a:defRPr>
                <a:latin typeface="+mj-lt"/>
                <a:ea typeface="+mj-ea"/>
                <a:cs typeface="+mj-cs"/>
                <a:sym typeface="Helvetica"/>
              </a:defRPr>
            </a:pPr>
            <a:r>
              <a:t>애착 페이지</a:t>
            </a:r>
          </a:p>
        </p:txBody>
      </p:sp>
      <p:sp>
        <p:nvSpPr>
          <p:cNvPr id="623" name="Google Shape;520;p27"/>
          <p:cNvSpPr txBox="1"/>
          <p:nvPr>
            <p:ph type="subTitle" sz="quarter" idx="1"/>
          </p:nvPr>
        </p:nvSpPr>
        <p:spPr>
          <a:prstGeom prst="rect">
            <a:avLst/>
          </a:prstGeom>
        </p:spPr>
        <p:txBody>
          <a:bodyPr/>
          <a:lstStyle>
            <a:lvl1pPr marL="0" indent="0"/>
          </a:lstStyle>
          <a:p>
            <a:pPr/>
            <a:r>
              <a:t>aesthetic therapy web project</a:t>
            </a:r>
          </a:p>
        </p:txBody>
      </p:sp>
      <p:grpSp>
        <p:nvGrpSpPr>
          <p:cNvPr id="656" name="Google Shape;521;p27"/>
          <p:cNvGrpSpPr/>
          <p:nvPr/>
        </p:nvGrpSpPr>
        <p:grpSpPr>
          <a:xfrm>
            <a:off x="1327555" y="3236088"/>
            <a:ext cx="393515" cy="438064"/>
            <a:chOff x="0" y="0"/>
            <a:chExt cx="393514" cy="438062"/>
          </a:xfrm>
        </p:grpSpPr>
        <p:grpSp>
          <p:nvGrpSpPr>
            <p:cNvPr id="638" name="Google Shape;522;p27"/>
            <p:cNvGrpSpPr/>
            <p:nvPr/>
          </p:nvGrpSpPr>
          <p:grpSpPr>
            <a:xfrm>
              <a:off x="0" y="0"/>
              <a:ext cx="393515" cy="438064"/>
              <a:chOff x="0" y="0"/>
              <a:chExt cx="393514" cy="438063"/>
            </a:xfrm>
          </p:grpSpPr>
          <p:sp>
            <p:nvSpPr>
              <p:cNvPr id="624" name="Google Shape;523;p27"/>
              <p:cNvSpPr/>
              <p:nvPr/>
            </p:nvSpPr>
            <p:spPr>
              <a:xfrm>
                <a:off x="138846" y="4637"/>
                <a:ext cx="114097" cy="9987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25" name="Google Shape;524;p27"/>
              <p:cNvSpPr/>
              <p:nvPr/>
            </p:nvSpPr>
            <p:spPr>
              <a:xfrm>
                <a:off x="-1" y="207838"/>
                <a:ext cx="233608" cy="147539"/>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26" name="Google Shape;525;p27"/>
              <p:cNvSpPr/>
              <p:nvPr/>
            </p:nvSpPr>
            <p:spPr>
              <a:xfrm>
                <a:off x="143552" y="53996"/>
                <a:ext cx="109391" cy="67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27" name="Google Shape;526;p27"/>
              <p:cNvSpPr/>
              <p:nvPr/>
            </p:nvSpPr>
            <p:spPr>
              <a:xfrm>
                <a:off x="139800" y="358217"/>
                <a:ext cx="114639" cy="79847"/>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28" name="Google Shape;527;p27"/>
              <p:cNvSpPr/>
              <p:nvPr/>
            </p:nvSpPr>
            <p:spPr>
              <a:xfrm>
                <a:off x="11064" y="115186"/>
                <a:ext cx="125269" cy="770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29" name="Google Shape;528;p27"/>
              <p:cNvSpPr/>
              <p:nvPr/>
            </p:nvSpPr>
            <p:spPr>
              <a:xfrm>
                <a:off x="145861" y="0"/>
                <a:ext cx="69849" cy="35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0" name="Google Shape;529;p27"/>
              <p:cNvSpPr/>
              <p:nvPr/>
            </p:nvSpPr>
            <p:spPr>
              <a:xfrm>
                <a:off x="387" y="56304"/>
                <a:ext cx="322410" cy="236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1" name="Google Shape;530;p27"/>
              <p:cNvSpPr/>
              <p:nvPr/>
            </p:nvSpPr>
            <p:spPr>
              <a:xfrm>
                <a:off x="3850" y="82507"/>
                <a:ext cx="62635" cy="32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2" name="Google Shape;531;p27"/>
              <p:cNvSpPr/>
              <p:nvPr/>
            </p:nvSpPr>
            <p:spPr>
              <a:xfrm>
                <a:off x="128" y="84014"/>
                <a:ext cx="122930" cy="83994"/>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3" name="Google Shape;532;p27"/>
              <p:cNvSpPr/>
              <p:nvPr/>
            </p:nvSpPr>
            <p:spPr>
              <a:xfrm>
                <a:off x="238512" y="82717"/>
                <a:ext cx="154914" cy="12136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4" name="Google Shape;533;p27"/>
              <p:cNvSpPr/>
              <p:nvPr/>
            </p:nvSpPr>
            <p:spPr>
              <a:xfrm>
                <a:off x="305763" y="331661"/>
                <a:ext cx="79378" cy="23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5" name="Google Shape;534;p27"/>
              <p:cNvSpPr/>
              <p:nvPr/>
            </p:nvSpPr>
            <p:spPr>
              <a:xfrm>
                <a:off x="240821" y="235547"/>
                <a:ext cx="152694" cy="110550"/>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6" name="Google Shape;535;p27"/>
              <p:cNvSpPr/>
              <p:nvPr/>
            </p:nvSpPr>
            <p:spPr>
              <a:xfrm>
                <a:off x="139800" y="147802"/>
                <a:ext cx="252555" cy="200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37" name="Google Shape;536;p27"/>
              <p:cNvSpPr/>
              <p:nvPr/>
            </p:nvSpPr>
            <p:spPr>
              <a:xfrm>
                <a:off x="138641" y="293275"/>
                <a:ext cx="115456" cy="86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655" name="Google Shape;537;p27"/>
            <p:cNvGrpSpPr/>
            <p:nvPr/>
          </p:nvGrpSpPr>
          <p:grpSpPr>
            <a:xfrm>
              <a:off x="387" y="3483"/>
              <a:ext cx="391968" cy="377538"/>
              <a:chOff x="5" y="0"/>
              <a:chExt cx="391967" cy="377537"/>
            </a:xfrm>
          </p:grpSpPr>
          <p:sp>
            <p:nvSpPr>
              <p:cNvPr id="639" name="Google Shape;538;p27"/>
              <p:cNvSpPr/>
              <p:nvPr/>
            </p:nvSpPr>
            <p:spPr>
              <a:xfrm>
                <a:off x="330347" y="22441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0" name="Google Shape;539;p27"/>
              <p:cNvSpPr/>
              <p:nvPr/>
            </p:nvSpPr>
            <p:spPr>
              <a:xfrm>
                <a:off x="229327" y="1961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1" name="Google Shape;540;p27"/>
              <p:cNvSpPr/>
              <p:nvPr/>
            </p:nvSpPr>
            <p:spPr>
              <a:xfrm>
                <a:off x="234378" y="80530"/>
                <a:ext cx="90344" cy="12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2" name="Google Shape;541;p27"/>
              <p:cNvSpPr/>
              <p:nvPr/>
            </p:nvSpPr>
            <p:spPr>
              <a:xfrm>
                <a:off x="139417" y="353579"/>
                <a:ext cx="114297" cy="23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3" name="Google Shape;542;p27"/>
              <p:cNvSpPr/>
              <p:nvPr/>
            </p:nvSpPr>
            <p:spPr>
              <a:xfrm>
                <a:off x="301918" y="325870"/>
                <a:ext cx="83994" cy="17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4" name="Google Shape;543;p27"/>
              <p:cNvSpPr/>
              <p:nvPr/>
            </p:nvSpPr>
            <p:spPr>
              <a:xfrm>
                <a:off x="142010" y="203200"/>
                <a:ext cx="93813" cy="13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5" name="Google Shape;544;p27"/>
              <p:cNvSpPr/>
              <p:nvPr/>
            </p:nvSpPr>
            <p:spPr>
              <a:xfrm>
                <a:off x="9528" y="110548"/>
                <a:ext cx="114302" cy="55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6" name="Google Shape;545;p27"/>
              <p:cNvSpPr/>
              <p:nvPr/>
            </p:nvSpPr>
            <p:spPr>
              <a:xfrm>
                <a:off x="143170" y="47914"/>
                <a:ext cx="109390" cy="54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7" name="Google Shape;546;p27"/>
              <p:cNvSpPr/>
              <p:nvPr/>
            </p:nvSpPr>
            <p:spPr>
              <a:xfrm>
                <a:off x="239284" y="230910"/>
                <a:ext cx="97559" cy="577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8" name="Google Shape;547;p27"/>
              <p:cNvSpPr/>
              <p:nvPr/>
            </p:nvSpPr>
            <p:spPr>
              <a:xfrm>
                <a:off x="139417" y="288637"/>
                <a:ext cx="97560" cy="58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49" name="Google Shape;548;p27"/>
              <p:cNvSpPr/>
              <p:nvPr/>
            </p:nvSpPr>
            <p:spPr>
              <a:xfrm>
                <a:off x="146632" y="50512"/>
                <a:ext cx="105928" cy="68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0" name="Google Shape;549;p27"/>
              <p:cNvSpPr/>
              <p:nvPr/>
            </p:nvSpPr>
            <p:spPr>
              <a:xfrm>
                <a:off x="34929" y="123823"/>
                <a:ext cx="103330" cy="6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1" name="Google Shape;550;p27"/>
              <p:cNvSpPr/>
              <p:nvPr/>
            </p:nvSpPr>
            <p:spPr>
              <a:xfrm>
                <a:off x="235822" y="141720"/>
                <a:ext cx="156151" cy="61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2" name="Google Shape;551;p27"/>
              <p:cNvSpPr/>
              <p:nvPr/>
            </p:nvSpPr>
            <p:spPr>
              <a:xfrm>
                <a:off x="5" y="202046"/>
                <a:ext cx="234374" cy="90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3" name="Google Shape;552;p27"/>
              <p:cNvSpPr/>
              <p:nvPr/>
            </p:nvSpPr>
            <p:spPr>
              <a:xfrm>
                <a:off x="144324" y="-1"/>
                <a:ext cx="73312" cy="34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54" name="Google Shape;553;p27"/>
              <p:cNvSpPr/>
              <p:nvPr/>
            </p:nvSpPr>
            <p:spPr>
              <a:xfrm>
                <a:off x="2313" y="80530"/>
                <a:ext cx="66097" cy="33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689" name="Google Shape;554;p27"/>
          <p:cNvGrpSpPr/>
          <p:nvPr/>
        </p:nvGrpSpPr>
        <p:grpSpPr>
          <a:xfrm>
            <a:off x="7419054" y="3236088"/>
            <a:ext cx="393516" cy="438064"/>
            <a:chOff x="0" y="0"/>
            <a:chExt cx="393514" cy="438062"/>
          </a:xfrm>
        </p:grpSpPr>
        <p:grpSp>
          <p:nvGrpSpPr>
            <p:cNvPr id="671" name="Google Shape;555;p27"/>
            <p:cNvGrpSpPr/>
            <p:nvPr/>
          </p:nvGrpSpPr>
          <p:grpSpPr>
            <a:xfrm>
              <a:off x="0" y="0"/>
              <a:ext cx="393515" cy="438064"/>
              <a:chOff x="0" y="0"/>
              <a:chExt cx="393514" cy="438063"/>
            </a:xfrm>
          </p:grpSpPr>
          <p:sp>
            <p:nvSpPr>
              <p:cNvPr id="657" name="Google Shape;556;p27"/>
              <p:cNvSpPr/>
              <p:nvPr/>
            </p:nvSpPr>
            <p:spPr>
              <a:xfrm>
                <a:off x="138846" y="4637"/>
                <a:ext cx="114097" cy="9987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58" name="Google Shape;557;p27"/>
              <p:cNvSpPr/>
              <p:nvPr/>
            </p:nvSpPr>
            <p:spPr>
              <a:xfrm>
                <a:off x="-1" y="207838"/>
                <a:ext cx="233608" cy="147539"/>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59" name="Google Shape;558;p27"/>
              <p:cNvSpPr/>
              <p:nvPr/>
            </p:nvSpPr>
            <p:spPr>
              <a:xfrm>
                <a:off x="143552" y="53996"/>
                <a:ext cx="109391" cy="67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0" name="Google Shape;559;p27"/>
              <p:cNvSpPr/>
              <p:nvPr/>
            </p:nvSpPr>
            <p:spPr>
              <a:xfrm>
                <a:off x="139800" y="358217"/>
                <a:ext cx="114639" cy="79847"/>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1" name="Google Shape;560;p27"/>
              <p:cNvSpPr/>
              <p:nvPr/>
            </p:nvSpPr>
            <p:spPr>
              <a:xfrm>
                <a:off x="11064" y="115186"/>
                <a:ext cx="125269" cy="770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2" name="Google Shape;561;p27"/>
              <p:cNvSpPr/>
              <p:nvPr/>
            </p:nvSpPr>
            <p:spPr>
              <a:xfrm>
                <a:off x="145861" y="0"/>
                <a:ext cx="69849" cy="35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3" name="Google Shape;562;p27"/>
              <p:cNvSpPr/>
              <p:nvPr/>
            </p:nvSpPr>
            <p:spPr>
              <a:xfrm>
                <a:off x="387" y="56304"/>
                <a:ext cx="322410" cy="236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4" name="Google Shape;563;p27"/>
              <p:cNvSpPr/>
              <p:nvPr/>
            </p:nvSpPr>
            <p:spPr>
              <a:xfrm>
                <a:off x="3850" y="82507"/>
                <a:ext cx="62635" cy="32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5" name="Google Shape;564;p27"/>
              <p:cNvSpPr/>
              <p:nvPr/>
            </p:nvSpPr>
            <p:spPr>
              <a:xfrm>
                <a:off x="128" y="84014"/>
                <a:ext cx="122930" cy="83994"/>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6" name="Google Shape;565;p27"/>
              <p:cNvSpPr/>
              <p:nvPr/>
            </p:nvSpPr>
            <p:spPr>
              <a:xfrm>
                <a:off x="238512" y="82717"/>
                <a:ext cx="154914" cy="12136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7" name="Google Shape;566;p27"/>
              <p:cNvSpPr/>
              <p:nvPr/>
            </p:nvSpPr>
            <p:spPr>
              <a:xfrm>
                <a:off x="305763" y="331661"/>
                <a:ext cx="79378" cy="23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8" name="Google Shape;567;p27"/>
              <p:cNvSpPr/>
              <p:nvPr/>
            </p:nvSpPr>
            <p:spPr>
              <a:xfrm>
                <a:off x="240821" y="235547"/>
                <a:ext cx="152694" cy="110550"/>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69" name="Google Shape;568;p27"/>
              <p:cNvSpPr/>
              <p:nvPr/>
            </p:nvSpPr>
            <p:spPr>
              <a:xfrm>
                <a:off x="139800" y="147802"/>
                <a:ext cx="252555" cy="200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670" name="Google Shape;569;p27"/>
              <p:cNvSpPr/>
              <p:nvPr/>
            </p:nvSpPr>
            <p:spPr>
              <a:xfrm>
                <a:off x="138641" y="293275"/>
                <a:ext cx="115456" cy="86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688" name="Google Shape;570;p27"/>
            <p:cNvGrpSpPr/>
            <p:nvPr/>
          </p:nvGrpSpPr>
          <p:grpSpPr>
            <a:xfrm>
              <a:off x="387" y="3483"/>
              <a:ext cx="391968" cy="377538"/>
              <a:chOff x="5" y="0"/>
              <a:chExt cx="391967" cy="377537"/>
            </a:xfrm>
          </p:grpSpPr>
          <p:sp>
            <p:nvSpPr>
              <p:cNvPr id="672" name="Google Shape;571;p27"/>
              <p:cNvSpPr/>
              <p:nvPr/>
            </p:nvSpPr>
            <p:spPr>
              <a:xfrm>
                <a:off x="330347" y="22441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3" name="Google Shape;572;p27"/>
              <p:cNvSpPr/>
              <p:nvPr/>
            </p:nvSpPr>
            <p:spPr>
              <a:xfrm>
                <a:off x="229327" y="1961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4" name="Google Shape;573;p27"/>
              <p:cNvSpPr/>
              <p:nvPr/>
            </p:nvSpPr>
            <p:spPr>
              <a:xfrm>
                <a:off x="234378" y="80530"/>
                <a:ext cx="90344" cy="12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5" name="Google Shape;574;p27"/>
              <p:cNvSpPr/>
              <p:nvPr/>
            </p:nvSpPr>
            <p:spPr>
              <a:xfrm>
                <a:off x="139417" y="353579"/>
                <a:ext cx="114297" cy="23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6" name="Google Shape;575;p27"/>
              <p:cNvSpPr/>
              <p:nvPr/>
            </p:nvSpPr>
            <p:spPr>
              <a:xfrm>
                <a:off x="301918" y="325870"/>
                <a:ext cx="83994" cy="17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7" name="Google Shape;576;p27"/>
              <p:cNvSpPr/>
              <p:nvPr/>
            </p:nvSpPr>
            <p:spPr>
              <a:xfrm>
                <a:off x="142010" y="203200"/>
                <a:ext cx="93813" cy="13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8" name="Google Shape;577;p27"/>
              <p:cNvSpPr/>
              <p:nvPr/>
            </p:nvSpPr>
            <p:spPr>
              <a:xfrm>
                <a:off x="9528" y="110548"/>
                <a:ext cx="114302" cy="55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79" name="Google Shape;578;p27"/>
              <p:cNvSpPr/>
              <p:nvPr/>
            </p:nvSpPr>
            <p:spPr>
              <a:xfrm>
                <a:off x="143170" y="47914"/>
                <a:ext cx="109390" cy="54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0" name="Google Shape;579;p27"/>
              <p:cNvSpPr/>
              <p:nvPr/>
            </p:nvSpPr>
            <p:spPr>
              <a:xfrm>
                <a:off x="239284" y="230910"/>
                <a:ext cx="97559" cy="577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1" name="Google Shape;580;p27"/>
              <p:cNvSpPr/>
              <p:nvPr/>
            </p:nvSpPr>
            <p:spPr>
              <a:xfrm>
                <a:off x="139417" y="288637"/>
                <a:ext cx="97560" cy="58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2" name="Google Shape;581;p27"/>
              <p:cNvSpPr/>
              <p:nvPr/>
            </p:nvSpPr>
            <p:spPr>
              <a:xfrm>
                <a:off x="146632" y="50512"/>
                <a:ext cx="105928" cy="68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3" name="Google Shape;582;p27"/>
              <p:cNvSpPr/>
              <p:nvPr/>
            </p:nvSpPr>
            <p:spPr>
              <a:xfrm>
                <a:off x="34929" y="123823"/>
                <a:ext cx="103330" cy="6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4" name="Google Shape;583;p27"/>
              <p:cNvSpPr/>
              <p:nvPr/>
            </p:nvSpPr>
            <p:spPr>
              <a:xfrm>
                <a:off x="235822" y="141720"/>
                <a:ext cx="156151" cy="61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5" name="Google Shape;584;p27"/>
              <p:cNvSpPr/>
              <p:nvPr/>
            </p:nvSpPr>
            <p:spPr>
              <a:xfrm>
                <a:off x="5" y="202046"/>
                <a:ext cx="234374" cy="90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6" name="Google Shape;585;p27"/>
              <p:cNvSpPr/>
              <p:nvPr/>
            </p:nvSpPr>
            <p:spPr>
              <a:xfrm>
                <a:off x="144324" y="-1"/>
                <a:ext cx="73312" cy="34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687" name="Google Shape;586;p27"/>
              <p:cNvSpPr/>
              <p:nvPr/>
            </p:nvSpPr>
            <p:spPr>
              <a:xfrm>
                <a:off x="2313" y="80530"/>
                <a:ext cx="66097" cy="33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690" name="Google Shape;587;p27" descr="Google Shape;587;p27"/>
          <p:cNvPicPr>
            <a:picLocks noChangeAspect="1"/>
          </p:cNvPicPr>
          <p:nvPr/>
        </p:nvPicPr>
        <p:blipFill>
          <a:blip r:embed="rId2">
            <a:extLst/>
          </a:blip>
          <a:stretch>
            <a:fillRect/>
          </a:stretch>
        </p:blipFill>
        <p:spPr>
          <a:xfrm>
            <a:off x="-593275" y="-544725"/>
            <a:ext cx="2078401" cy="2078401"/>
          </a:xfrm>
          <a:prstGeom prst="rect">
            <a:avLst/>
          </a:prstGeom>
          <a:ln w="12700">
            <a:miter lim="400000"/>
          </a:ln>
        </p:spPr>
      </p:pic>
      <p:pic>
        <p:nvPicPr>
          <p:cNvPr id="691" name="Google Shape;588;p27" descr="Google Shape;588;p27"/>
          <p:cNvPicPr>
            <a:picLocks noChangeAspect="1"/>
          </p:cNvPicPr>
          <p:nvPr/>
        </p:nvPicPr>
        <p:blipFill>
          <a:blip r:embed="rId2">
            <a:extLst/>
          </a:blip>
          <a:stretch>
            <a:fillRect/>
          </a:stretch>
        </p:blipFill>
        <p:spPr>
          <a:xfrm>
            <a:off x="7819774" y="3341275"/>
            <a:ext cx="2373151" cy="23731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4" name="Google Shape;1261;p44"/>
          <p:cNvSpPr txBox="1"/>
          <p:nvPr>
            <p:ph type="title"/>
          </p:nvPr>
        </p:nvSpPr>
        <p:spPr>
          <a:xfrm>
            <a:off x="-466731" y="1876494"/>
            <a:ext cx="10077462" cy="2078402"/>
          </a:xfrm>
          <a:prstGeom prst="rect">
            <a:avLst/>
          </a:prstGeom>
        </p:spPr>
        <p:txBody>
          <a:bodyPr/>
          <a:lstStyle>
            <a:lvl1pPr>
              <a:defRPr b="0" sz="4800">
                <a:latin typeface="+mj-lt"/>
                <a:ea typeface="+mj-ea"/>
                <a:cs typeface="+mj-cs"/>
                <a:sym typeface="Helvetica"/>
              </a:defRPr>
            </a:lvl1pPr>
          </a:lstStyle>
          <a:p>
            <a:pPr/>
            <a:r>
              <a:t>TROUBLE SHOOTING</a:t>
            </a:r>
          </a:p>
        </p:txBody>
      </p:sp>
      <p:grpSp>
        <p:nvGrpSpPr>
          <p:cNvPr id="917" name="Google Shape;1285;p44"/>
          <p:cNvGrpSpPr/>
          <p:nvPr/>
        </p:nvGrpSpPr>
        <p:grpSpPr>
          <a:xfrm>
            <a:off x="8629805" y="580429"/>
            <a:ext cx="868233" cy="966525"/>
            <a:chOff x="0" y="0"/>
            <a:chExt cx="868232" cy="966524"/>
          </a:xfrm>
        </p:grpSpPr>
        <p:grpSp>
          <p:nvGrpSpPr>
            <p:cNvPr id="899" name="Google Shape;1286;p44"/>
            <p:cNvGrpSpPr/>
            <p:nvPr/>
          </p:nvGrpSpPr>
          <p:grpSpPr>
            <a:xfrm>
              <a:off x="-1" y="-1"/>
              <a:ext cx="868234" cy="966526"/>
              <a:chOff x="0" y="0"/>
              <a:chExt cx="868232" cy="966524"/>
            </a:xfrm>
          </p:grpSpPr>
          <p:sp>
            <p:nvSpPr>
              <p:cNvPr id="885" name="Google Shape;1287;p44"/>
              <p:cNvSpPr/>
              <p:nvPr/>
            </p:nvSpPr>
            <p:spPr>
              <a:xfrm>
                <a:off x="306345" y="10232"/>
                <a:ext cx="251736" cy="22035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86" name="Google Shape;1288;p44"/>
              <p:cNvSpPr/>
              <p:nvPr/>
            </p:nvSpPr>
            <p:spPr>
              <a:xfrm>
                <a:off x="-1" y="458565"/>
                <a:ext cx="515420" cy="325524"/>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87" name="Google Shape;1289;p44"/>
              <p:cNvSpPr/>
              <p:nvPr/>
            </p:nvSpPr>
            <p:spPr>
              <a:xfrm>
                <a:off x="316728" y="119135"/>
                <a:ext cx="241353" cy="148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88" name="Google Shape;1290;p44"/>
              <p:cNvSpPr/>
              <p:nvPr/>
            </p:nvSpPr>
            <p:spPr>
              <a:xfrm>
                <a:off x="308449" y="790355"/>
                <a:ext cx="252933" cy="176170"/>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89" name="Google Shape;1291;p44"/>
              <p:cNvSpPr/>
              <p:nvPr/>
            </p:nvSpPr>
            <p:spPr>
              <a:xfrm>
                <a:off x="24413" y="254142"/>
                <a:ext cx="276386" cy="170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0" name="Google Shape;1292;p44"/>
              <p:cNvSpPr/>
              <p:nvPr/>
            </p:nvSpPr>
            <p:spPr>
              <a:xfrm>
                <a:off x="321821" y="0"/>
                <a:ext cx="154111" cy="7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1" name="Google Shape;1293;p44"/>
              <p:cNvSpPr/>
              <p:nvPr/>
            </p:nvSpPr>
            <p:spPr>
              <a:xfrm>
                <a:off x="855" y="124228"/>
                <a:ext cx="711348" cy="522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2" name="Google Shape;1294;p44"/>
              <p:cNvSpPr/>
              <p:nvPr/>
            </p:nvSpPr>
            <p:spPr>
              <a:xfrm>
                <a:off x="8494" y="182040"/>
                <a:ext cx="138194" cy="72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3" name="Google Shape;1295;p44"/>
              <p:cNvSpPr/>
              <p:nvPr/>
            </p:nvSpPr>
            <p:spPr>
              <a:xfrm>
                <a:off x="284" y="185365"/>
                <a:ext cx="271225" cy="185320"/>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4" name="Google Shape;1296;p44"/>
              <p:cNvSpPr/>
              <p:nvPr/>
            </p:nvSpPr>
            <p:spPr>
              <a:xfrm>
                <a:off x="526244" y="182505"/>
                <a:ext cx="341792" cy="267782"/>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5" name="Google Shape;1297;p44"/>
              <p:cNvSpPr/>
              <p:nvPr/>
            </p:nvSpPr>
            <p:spPr>
              <a:xfrm>
                <a:off x="674622" y="731764"/>
                <a:ext cx="175134" cy="5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6" name="Google Shape;1298;p44"/>
              <p:cNvSpPr/>
              <p:nvPr/>
            </p:nvSpPr>
            <p:spPr>
              <a:xfrm>
                <a:off x="531336" y="519702"/>
                <a:ext cx="336897" cy="243911"/>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4"/>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7" name="Google Shape;1299;p44"/>
              <p:cNvSpPr/>
              <p:nvPr/>
            </p:nvSpPr>
            <p:spPr>
              <a:xfrm>
                <a:off x="308449" y="326104"/>
                <a:ext cx="557225" cy="442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98" name="Google Shape;1300;p44"/>
              <p:cNvSpPr/>
              <p:nvPr/>
            </p:nvSpPr>
            <p:spPr>
              <a:xfrm>
                <a:off x="305891" y="647070"/>
                <a:ext cx="254736" cy="191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916" name="Google Shape;1301;p44"/>
            <p:cNvGrpSpPr/>
            <p:nvPr/>
          </p:nvGrpSpPr>
          <p:grpSpPr>
            <a:xfrm>
              <a:off x="855" y="7685"/>
              <a:ext cx="864819" cy="832984"/>
              <a:chOff x="11" y="0"/>
              <a:chExt cx="864818" cy="832982"/>
            </a:xfrm>
          </p:grpSpPr>
          <p:sp>
            <p:nvSpPr>
              <p:cNvPr id="900" name="Google Shape;1302;p44"/>
              <p:cNvSpPr/>
              <p:nvPr/>
            </p:nvSpPr>
            <p:spPr>
              <a:xfrm>
                <a:off x="736524" y="5028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1" name="Google Shape;1303;p44"/>
              <p:cNvSpPr/>
              <p:nvPr/>
            </p:nvSpPr>
            <p:spPr>
              <a:xfrm>
                <a:off x="513637" y="44039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2" name="Google Shape;1304;p44"/>
              <p:cNvSpPr/>
              <p:nvPr/>
            </p:nvSpPr>
            <p:spPr>
              <a:xfrm>
                <a:off x="517121" y="177679"/>
                <a:ext cx="199331" cy="268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3" name="Google Shape;1305;p44"/>
              <p:cNvSpPr/>
              <p:nvPr/>
            </p:nvSpPr>
            <p:spPr>
              <a:xfrm>
                <a:off x="307605" y="780123"/>
                <a:ext cx="252178" cy="52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4" name="Google Shape;1306;p44"/>
              <p:cNvSpPr/>
              <p:nvPr/>
            </p:nvSpPr>
            <p:spPr>
              <a:xfrm>
                <a:off x="666139" y="718986"/>
                <a:ext cx="185320" cy="39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5" name="Google Shape;1307;p44"/>
              <p:cNvSpPr/>
              <p:nvPr/>
            </p:nvSpPr>
            <p:spPr>
              <a:xfrm>
                <a:off x="313326" y="448333"/>
                <a:ext cx="206982" cy="289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6" name="Google Shape;1308;p44"/>
              <p:cNvSpPr/>
              <p:nvPr/>
            </p:nvSpPr>
            <p:spPr>
              <a:xfrm>
                <a:off x="21022" y="243910"/>
                <a:ext cx="252190" cy="12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7" name="Google Shape;1309;p44"/>
              <p:cNvSpPr/>
              <p:nvPr/>
            </p:nvSpPr>
            <p:spPr>
              <a:xfrm>
                <a:off x="315884" y="105717"/>
                <a:ext cx="241353" cy="119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8" name="Google Shape;1310;p44"/>
              <p:cNvSpPr/>
              <p:nvPr/>
            </p:nvSpPr>
            <p:spPr>
              <a:xfrm>
                <a:off x="527946" y="509470"/>
                <a:ext cx="215249" cy="12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09" name="Google Shape;1311;p44"/>
              <p:cNvSpPr/>
              <p:nvPr/>
            </p:nvSpPr>
            <p:spPr>
              <a:xfrm>
                <a:off x="307605" y="636838"/>
                <a:ext cx="215249" cy="12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0" name="Google Shape;1312;p44"/>
              <p:cNvSpPr/>
              <p:nvPr/>
            </p:nvSpPr>
            <p:spPr>
              <a:xfrm>
                <a:off x="323523" y="111449"/>
                <a:ext cx="233714" cy="150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1" name="Google Shape;1313;p44"/>
              <p:cNvSpPr/>
              <p:nvPr/>
            </p:nvSpPr>
            <p:spPr>
              <a:xfrm>
                <a:off x="77067" y="273199"/>
                <a:ext cx="227981" cy="145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2" name="Google Shape;1314;p44"/>
              <p:cNvSpPr/>
              <p:nvPr/>
            </p:nvSpPr>
            <p:spPr>
              <a:xfrm>
                <a:off x="520307" y="312686"/>
                <a:ext cx="344523" cy="135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3" name="Google Shape;1315;p44"/>
              <p:cNvSpPr/>
              <p:nvPr/>
            </p:nvSpPr>
            <p:spPr>
              <a:xfrm>
                <a:off x="11" y="445786"/>
                <a:ext cx="517111" cy="198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4" name="Google Shape;1316;p44"/>
              <p:cNvSpPr/>
              <p:nvPr/>
            </p:nvSpPr>
            <p:spPr>
              <a:xfrm>
                <a:off x="318430" y="-1"/>
                <a:ext cx="161751" cy="7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915" name="Google Shape;1317;p44"/>
              <p:cNvSpPr/>
              <p:nvPr/>
            </p:nvSpPr>
            <p:spPr>
              <a:xfrm>
                <a:off x="5104" y="177679"/>
                <a:ext cx="145833" cy="73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9" name="서버 PC 주소로 들어갈때 http에서 보안문제로 날씨API 와 현재 위치정보를 못가져오는 문제…"/>
          <p:cNvSpPr txBox="1"/>
          <p:nvPr/>
        </p:nvSpPr>
        <p:spPr>
          <a:xfrm>
            <a:off x="969454" y="127463"/>
            <a:ext cx="6901450" cy="55573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355600">
              <a:lnSpc>
                <a:spcPct val="120000"/>
              </a:lnSpc>
              <a:defRPr sz="1300">
                <a:latin typeface="+mj-lt"/>
                <a:ea typeface="+mj-ea"/>
                <a:cs typeface="+mj-cs"/>
                <a:sym typeface="Helvetica"/>
              </a:defRPr>
            </a:pPr>
            <a:r>
              <a:t>서버 PC 주소로 들어갈때 http에서 보안문제로 날씨API 와 현재 위치정보를 못가져오는 문제 </a:t>
            </a:r>
          </a:p>
          <a:p>
            <a:pPr defTabSz="355600">
              <a:lnSpc>
                <a:spcPct val="120000"/>
              </a:lnSpc>
              <a:defRPr sz="1300">
                <a:latin typeface="+mj-lt"/>
                <a:ea typeface="+mj-ea"/>
                <a:cs typeface="+mj-cs"/>
                <a:sym typeface="Helvetica"/>
              </a:defRPr>
            </a:pPr>
            <a:r>
              <a:t>➟ SSL 인증서를 발급받은 뒤에 application.properties에 키스토어의 추가적인 설정을 통해</a:t>
            </a:r>
          </a:p>
          <a:p>
            <a:pPr defTabSz="355600">
              <a:lnSpc>
                <a:spcPct val="120000"/>
              </a:lnSpc>
              <a:defRPr sz="1300">
                <a:latin typeface="+mj-lt"/>
                <a:ea typeface="+mj-ea"/>
                <a:cs typeface="+mj-cs"/>
                <a:sym typeface="Helvetica"/>
              </a:defRPr>
            </a:pPr>
            <a:r>
              <a:t>    https 로 서버 연 뒤 해결</a:t>
            </a:r>
          </a:p>
          <a:p>
            <a:pPr defTabSz="355600">
              <a:lnSpc>
                <a:spcPct val="120000"/>
              </a:lnSpc>
              <a:defRPr sz="1300">
                <a:latin typeface="+mj-lt"/>
                <a:ea typeface="+mj-ea"/>
                <a:cs typeface="+mj-cs"/>
                <a:sym typeface="Helvetica"/>
              </a:defRPr>
            </a:pPr>
          </a:p>
          <a:p>
            <a:pPr defTabSz="355600">
              <a:lnSpc>
                <a:spcPct val="120000"/>
              </a:lnSpc>
              <a:defRPr sz="1300">
                <a:latin typeface="+mj-lt"/>
                <a:ea typeface="+mj-ea"/>
                <a:cs typeface="+mj-cs"/>
                <a:sym typeface="Helvetica"/>
              </a:defRPr>
            </a:pPr>
            <a:r>
              <a:t>메인 배경화면의 gif파일의 용량이 너무 커서 사이트가 무거워지고 업로딩의 속도에도 영향, </a:t>
            </a:r>
          </a:p>
          <a:p>
            <a:pPr defTabSz="355600">
              <a:lnSpc>
                <a:spcPct val="120000"/>
              </a:lnSpc>
              <a:defRPr sz="1300">
                <a:latin typeface="+mj-lt"/>
                <a:ea typeface="+mj-ea"/>
                <a:cs typeface="+mj-cs"/>
                <a:sym typeface="Helvetica"/>
              </a:defRPr>
            </a:pPr>
            <a:r>
              <a:t>실제로 프로젝트 폴더 자체의 용량이 너무 커짐 </a:t>
            </a:r>
          </a:p>
          <a:p>
            <a:pPr defTabSz="355600">
              <a:lnSpc>
                <a:spcPct val="120000"/>
              </a:lnSpc>
              <a:defRPr sz="1300">
                <a:latin typeface="+mj-lt"/>
                <a:ea typeface="+mj-ea"/>
                <a:cs typeface="+mj-cs"/>
                <a:sym typeface="Helvetica"/>
              </a:defRPr>
            </a:pPr>
            <a:r>
              <a:t>➟ 화질이 너무 떨어져서 프로젝트 주제인 힐링에 문제가 생김 </a:t>
            </a:r>
          </a:p>
          <a:p>
            <a:pPr defTabSz="355600">
              <a:lnSpc>
                <a:spcPct val="120000"/>
              </a:lnSpc>
              <a:defRPr sz="1300">
                <a:latin typeface="+mj-lt"/>
                <a:ea typeface="+mj-ea"/>
                <a:cs typeface="+mj-cs"/>
                <a:sym typeface="Helvetica"/>
              </a:defRPr>
            </a:pPr>
            <a:r>
              <a:t>➟ gif파일 대신 mp4파일로 바꾸기 위해 img 태그들을 video로 전체전환 , </a:t>
            </a:r>
          </a:p>
          <a:p>
            <a:pPr defTabSz="355600">
              <a:lnSpc>
                <a:spcPct val="120000"/>
              </a:lnSpc>
              <a:defRPr sz="1300">
                <a:latin typeface="+mj-lt"/>
                <a:ea typeface="+mj-ea"/>
                <a:cs typeface="+mj-cs"/>
                <a:sym typeface="Helvetica"/>
              </a:defRPr>
            </a:pPr>
            <a:r>
              <a:t>     video의 문제점이던 비디오 컨트롤러를 지우는 css를 찾아서 적용</a:t>
            </a:r>
          </a:p>
          <a:p>
            <a:pPr defTabSz="355600">
              <a:lnSpc>
                <a:spcPct val="120000"/>
              </a:lnSpc>
              <a:defRPr sz="1300">
                <a:latin typeface="+mj-lt"/>
                <a:ea typeface="+mj-ea"/>
                <a:cs typeface="+mj-cs"/>
                <a:sym typeface="Helvetica"/>
              </a:defRPr>
            </a:pPr>
          </a:p>
          <a:p>
            <a:pPr defTabSz="355600">
              <a:lnSpc>
                <a:spcPct val="120000"/>
              </a:lnSpc>
              <a:defRPr sz="1300">
                <a:latin typeface="+mj-lt"/>
                <a:ea typeface="+mj-ea"/>
                <a:cs typeface="+mj-cs"/>
                <a:sym typeface="Helvetica"/>
              </a:defRPr>
            </a:pPr>
            <a:r>
              <a:t>유저의 권한정보를 shop으로 가져올 때 디버깅을 하니 DB에는 admin이 있지만 계속해서 null 값이 출력됨</a:t>
            </a:r>
          </a:p>
          <a:p>
            <a:pPr defTabSz="355600">
              <a:lnSpc>
                <a:spcPct val="120000"/>
              </a:lnSpc>
              <a:defRPr sz="1300">
                <a:latin typeface="+mj-lt"/>
                <a:ea typeface="+mj-ea"/>
                <a:cs typeface="+mj-cs"/>
                <a:sym typeface="Helvetica"/>
              </a:defRPr>
            </a:pPr>
            <a:r>
              <a:t>➟ 로그인 할때 권한설정을 바르게 하고 있지 않았어서 Security Authentication 설정을 통해 객체를 생성,</a:t>
            </a:r>
          </a:p>
          <a:p>
            <a:pPr defTabSz="355600">
              <a:lnSpc>
                <a:spcPct val="120000"/>
              </a:lnSpc>
              <a:defRPr sz="1300">
                <a:latin typeface="+mj-lt"/>
                <a:ea typeface="+mj-ea"/>
                <a:cs typeface="+mj-cs"/>
                <a:sym typeface="Helvetica"/>
              </a:defRPr>
            </a:pPr>
            <a:r>
              <a:t>ROLE_ 이라는 접두사를 붙임. 접두사 뒤가 데이터베이스에 설정되어있는 유저의 권한 정보.</a:t>
            </a:r>
          </a:p>
          <a:p>
            <a:pPr defTabSz="355600">
              <a:lnSpc>
                <a:spcPct val="120000"/>
              </a:lnSpc>
              <a:defRPr sz="1300">
                <a:latin typeface="+mj-lt"/>
                <a:ea typeface="+mj-ea"/>
                <a:cs typeface="+mj-cs"/>
                <a:sym typeface="Helvetica"/>
              </a:defRPr>
            </a:pPr>
          </a:p>
          <a:p>
            <a:pPr defTabSz="355600">
              <a:lnSpc>
                <a:spcPct val="120000"/>
              </a:lnSpc>
              <a:defRPr sz="1300">
                <a:latin typeface="+mj-lt"/>
                <a:ea typeface="+mj-ea"/>
                <a:cs typeface="+mj-cs"/>
                <a:sym typeface="Helvetica"/>
              </a:defRPr>
            </a:pPr>
            <a:r>
              <a:t>처음에 익숙치않은 JPA를 사용해서 코드가 섞여서 기존코드와 구분을 하기 힘들었음 </a:t>
            </a:r>
          </a:p>
          <a:p>
            <a:pPr defTabSz="355600">
              <a:lnSpc>
                <a:spcPct val="120000"/>
              </a:lnSpc>
              <a:defRPr sz="1300">
                <a:latin typeface="+mj-lt"/>
                <a:ea typeface="+mj-ea"/>
                <a:cs typeface="+mj-cs"/>
                <a:sym typeface="Helvetica"/>
              </a:defRPr>
            </a:pPr>
            <a:r>
              <a:t>➟ SQL문을 확실하게 한 후 다시 수정하여 수정했음</a:t>
            </a:r>
          </a:p>
          <a:p>
            <a:pPr defTabSz="355600">
              <a:lnSpc>
                <a:spcPct val="120000"/>
              </a:lnSpc>
              <a:defRPr sz="1300">
                <a:latin typeface="+mj-lt"/>
                <a:ea typeface="+mj-ea"/>
                <a:cs typeface="+mj-cs"/>
                <a:sym typeface="Helvetica"/>
              </a:defRPr>
            </a:pPr>
          </a:p>
          <a:p>
            <a:pPr defTabSz="355600">
              <a:lnSpc>
                <a:spcPct val="120000"/>
              </a:lnSpc>
              <a:defRPr sz="1300">
                <a:latin typeface="+mj-lt"/>
                <a:ea typeface="+mj-ea"/>
                <a:cs typeface="+mj-cs"/>
                <a:sym typeface="Helvetica"/>
              </a:defRPr>
            </a:pPr>
            <a:r>
              <a:t>관리자가 토픽을 바꾸면 유저들을 실시간으로 방을 나눠서 해야하는데, 여기서 어려운 점이 많았음 </a:t>
            </a:r>
          </a:p>
          <a:p>
            <a:pPr defTabSz="355600">
              <a:lnSpc>
                <a:spcPct val="120000"/>
              </a:lnSpc>
              <a:defRPr sz="1300">
                <a:latin typeface="+mj-lt"/>
                <a:ea typeface="+mj-ea"/>
                <a:cs typeface="+mj-cs"/>
                <a:sym typeface="Helvetica"/>
              </a:defRPr>
            </a:pPr>
            <a:r>
              <a:t>➟ 웹소켓을 하나 더 열어서 실시간으로 토픽을 구독시킨 다음 바뀌면 방을 바꿔줌</a:t>
            </a:r>
          </a:p>
          <a:p>
            <a:pPr defTabSz="355600">
              <a:lnSpc>
                <a:spcPct val="120000"/>
              </a:lnSpc>
              <a:defRPr sz="1300">
                <a:latin typeface="+mj-lt"/>
                <a:ea typeface="+mj-ea"/>
                <a:cs typeface="+mj-cs"/>
                <a:sym typeface="Helvetica"/>
              </a:defRPr>
            </a:pPr>
          </a:p>
          <a:p>
            <a:pPr defTabSz="355600">
              <a:lnSpc>
                <a:spcPct val="120000"/>
              </a:lnSpc>
              <a:defRPr sz="1300">
                <a:latin typeface="+mj-lt"/>
                <a:ea typeface="+mj-ea"/>
                <a:cs typeface="+mj-cs"/>
                <a:sym typeface="Helvetica"/>
              </a:defRPr>
            </a:pPr>
            <a:r>
              <a:t>인풋에 아무것도 적지 않아도 submit이 되어 디비에 null로 저장되었다.</a:t>
            </a:r>
          </a:p>
          <a:p>
            <a:pPr defTabSz="355600">
              <a:lnSpc>
                <a:spcPct val="120000"/>
              </a:lnSpc>
              <a:defRPr sz="1300">
                <a:latin typeface="+mj-lt"/>
                <a:ea typeface="+mj-ea"/>
                <a:cs typeface="+mj-cs"/>
                <a:sym typeface="Helvetica"/>
              </a:defRPr>
            </a:pPr>
            <a:r>
              <a:t>➟ 스크립트를 통해 required 되어있는 input을 뽑아와 확인 후 오류창 띄우고 submit 막음.</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1" name="Google Shape;602;p29"/>
          <p:cNvSpPr txBox="1"/>
          <p:nvPr>
            <p:ph type="title"/>
          </p:nvPr>
        </p:nvSpPr>
        <p:spPr>
          <a:xfrm>
            <a:off x="605175" y="82604"/>
            <a:ext cx="7704001" cy="572701"/>
          </a:xfrm>
          <a:prstGeom prst="rect">
            <a:avLst/>
          </a:prstGeom>
        </p:spPr>
        <p:txBody>
          <a:bodyPr/>
          <a:lstStyle>
            <a:lvl1pPr defTabSz="758951">
              <a:defRPr sz="2490">
                <a:latin typeface="+mj-lt"/>
                <a:ea typeface="+mj-ea"/>
                <a:cs typeface="+mj-cs"/>
                <a:sym typeface="Helvetica"/>
              </a:defRPr>
            </a:lvl1pPr>
          </a:lstStyle>
          <a:p>
            <a:pPr/>
            <a:r>
              <a:t>느낀점</a:t>
            </a:r>
          </a:p>
        </p:txBody>
      </p:sp>
      <p:grpSp>
        <p:nvGrpSpPr>
          <p:cNvPr id="924" name="Google Shape;603;p29"/>
          <p:cNvGrpSpPr/>
          <p:nvPr/>
        </p:nvGrpSpPr>
        <p:grpSpPr>
          <a:xfrm>
            <a:off x="748388" y="737150"/>
            <a:ext cx="2305501" cy="530101"/>
            <a:chOff x="0" y="0"/>
            <a:chExt cx="2305499" cy="530100"/>
          </a:xfrm>
        </p:grpSpPr>
        <p:sp>
          <p:nvSpPr>
            <p:cNvPr id="922" name="직사각형"/>
            <p:cNvSpPr/>
            <p:nvPr/>
          </p:nvSpPr>
          <p:spPr>
            <a:xfrm>
              <a:off x="0" y="-1"/>
              <a:ext cx="2305500" cy="530102"/>
            </a:xfrm>
            <a:prstGeom prst="rect">
              <a:avLst/>
            </a:prstGeom>
            <a:solidFill>
              <a:srgbClr val="481900"/>
            </a:solidFill>
            <a:ln w="9525" cap="flat">
              <a:solidFill>
                <a:srgbClr val="481900"/>
              </a:solidFill>
              <a:prstDash val="solid"/>
              <a:round/>
            </a:ln>
            <a:effectLst/>
          </p:spPr>
          <p:txBody>
            <a:bodyPr wrap="square" lIns="0" tIns="0" rIns="0" bIns="0" numCol="1" anchor="ctr">
              <a:noAutofit/>
            </a:bodyPr>
            <a:lstStyle/>
            <a:p>
              <a:pPr algn="ctr">
                <a:defRPr sz="3200">
                  <a:solidFill>
                    <a:srgbClr val="FFF1E4"/>
                  </a:solidFill>
                  <a:latin typeface="Playfair Display Medium"/>
                  <a:ea typeface="Playfair Display Medium"/>
                  <a:cs typeface="Playfair Display Medium"/>
                  <a:sym typeface="Playfair Display Medium"/>
                </a:defRPr>
              </a:pPr>
            </a:p>
          </p:txBody>
        </p:sp>
        <p:sp>
          <p:nvSpPr>
            <p:cNvPr id="923" name="진상훈"/>
            <p:cNvSpPr txBox="1"/>
            <p:nvPr/>
          </p:nvSpPr>
          <p:spPr>
            <a:xfrm>
              <a:off x="96187" y="4762"/>
              <a:ext cx="2113126" cy="429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sz="2000">
                  <a:solidFill>
                    <a:srgbClr val="FFF1E4"/>
                  </a:solidFill>
                  <a:latin typeface="Playfair Display Medium"/>
                  <a:ea typeface="Playfair Display Medium"/>
                  <a:cs typeface="Playfair Display Medium"/>
                  <a:sym typeface="Playfair Display Medium"/>
                </a:defRPr>
              </a:lvl1pPr>
            </a:lstStyle>
            <a:p>
              <a:pPr/>
              <a:r>
                <a:t>진상훈</a:t>
              </a:r>
            </a:p>
          </p:txBody>
        </p:sp>
      </p:grpSp>
      <p:sp>
        <p:nvSpPr>
          <p:cNvPr id="925" name="Google Shape;604;p29"/>
          <p:cNvSpPr txBox="1"/>
          <p:nvPr>
            <p:ph type="body" sz="quarter" idx="1"/>
          </p:nvPr>
        </p:nvSpPr>
        <p:spPr>
          <a:xfrm>
            <a:off x="753150" y="1267175"/>
            <a:ext cx="2305501" cy="1430325"/>
          </a:xfrm>
          <a:prstGeom prst="rect">
            <a:avLst/>
          </a:prstGeom>
        </p:spPr>
        <p:txBody>
          <a:bodyPr/>
          <a:lstStyle>
            <a:lvl1pPr marL="0" indent="0" algn="l" defTabSz="475487">
              <a:defRPr b="0" sz="1040">
                <a:latin typeface="Apple SD 산돌고딕 Neo 볼드체"/>
                <a:ea typeface="Apple SD 산돌고딕 Neo 볼드체"/>
                <a:cs typeface="Apple SD 산돌고딕 Neo 볼드체"/>
                <a:sym typeface="Apple SD 산돌고딕 Neo 볼드체"/>
              </a:defRPr>
            </a:lvl1pPr>
          </a:lstStyle>
          <a:p>
            <a:pPr/>
            <a:r>
              <a:t>회의끝에 결정한 기능이 강의중에 배운 적 없는 기능이라서 새로 공부를 하면서 프로젝트를 진행하는 과정이 다른 프로젝트들 보다 더 어려웠지만, 이번 프로젝트를 통해서 다른 사람들보다 한 발 앞서간다고 느꼈고 이 성취감이 날 더 성장하게 만들 수 있는 원동력이 될것이라고 생각한다.</a:t>
            </a:r>
          </a:p>
        </p:txBody>
      </p:sp>
      <p:grpSp>
        <p:nvGrpSpPr>
          <p:cNvPr id="928" name="Google Shape;605;p29"/>
          <p:cNvGrpSpPr/>
          <p:nvPr/>
        </p:nvGrpSpPr>
        <p:grpSpPr>
          <a:xfrm>
            <a:off x="3378413" y="737150"/>
            <a:ext cx="2305501" cy="530101"/>
            <a:chOff x="0" y="0"/>
            <a:chExt cx="2305499" cy="530100"/>
          </a:xfrm>
        </p:grpSpPr>
        <p:sp>
          <p:nvSpPr>
            <p:cNvPr id="926" name="직사각형"/>
            <p:cNvSpPr/>
            <p:nvPr/>
          </p:nvSpPr>
          <p:spPr>
            <a:xfrm>
              <a:off x="0" y="-1"/>
              <a:ext cx="2305500" cy="530102"/>
            </a:xfrm>
            <a:prstGeom prst="rect">
              <a:avLst/>
            </a:prstGeom>
            <a:solidFill>
              <a:srgbClr val="481900"/>
            </a:solidFill>
            <a:ln w="9525" cap="flat">
              <a:solidFill>
                <a:srgbClr val="481900"/>
              </a:solidFill>
              <a:prstDash val="solid"/>
              <a:round/>
            </a:ln>
            <a:effectLst/>
          </p:spPr>
          <p:txBody>
            <a:bodyPr wrap="square" lIns="0" tIns="0" rIns="0" bIns="0" numCol="1" anchor="ctr">
              <a:noAutofit/>
            </a:bodyPr>
            <a:lstStyle/>
            <a:p>
              <a:pPr algn="ctr">
                <a:defRPr sz="3200">
                  <a:solidFill>
                    <a:srgbClr val="FFF1E4"/>
                  </a:solidFill>
                  <a:latin typeface="Playfair Display Medium"/>
                  <a:ea typeface="Playfair Display Medium"/>
                  <a:cs typeface="Playfair Display Medium"/>
                  <a:sym typeface="Playfair Display Medium"/>
                </a:defRPr>
              </a:pPr>
            </a:p>
          </p:txBody>
        </p:sp>
        <p:sp>
          <p:nvSpPr>
            <p:cNvPr id="927" name="임제훈"/>
            <p:cNvSpPr txBox="1"/>
            <p:nvPr/>
          </p:nvSpPr>
          <p:spPr>
            <a:xfrm>
              <a:off x="96187" y="50474"/>
              <a:ext cx="2113126" cy="4291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sz="2000">
                  <a:solidFill>
                    <a:srgbClr val="FFF1E4"/>
                  </a:solidFill>
                  <a:latin typeface="Playfair Display Medium"/>
                  <a:ea typeface="Playfair Display Medium"/>
                  <a:cs typeface="Playfair Display Medium"/>
                  <a:sym typeface="Playfair Display Medium"/>
                </a:defRPr>
              </a:lvl1pPr>
            </a:lstStyle>
            <a:p>
              <a:pPr/>
              <a:r>
                <a:t>임제훈</a:t>
              </a:r>
            </a:p>
          </p:txBody>
        </p:sp>
      </p:grpSp>
      <p:grpSp>
        <p:nvGrpSpPr>
          <p:cNvPr id="931" name="Google Shape;606;p29"/>
          <p:cNvGrpSpPr/>
          <p:nvPr/>
        </p:nvGrpSpPr>
        <p:grpSpPr>
          <a:xfrm>
            <a:off x="3378413" y="1267175"/>
            <a:ext cx="2305501" cy="1430325"/>
            <a:chOff x="0" y="0"/>
            <a:chExt cx="2305499" cy="1430324"/>
          </a:xfrm>
        </p:grpSpPr>
        <p:sp>
          <p:nvSpPr>
            <p:cNvPr id="929" name="직사각형"/>
            <p:cNvSpPr/>
            <p:nvPr/>
          </p:nvSpPr>
          <p:spPr>
            <a:xfrm>
              <a:off x="0" y="0"/>
              <a:ext cx="2305500" cy="1430325"/>
            </a:xfrm>
            <a:prstGeom prst="rect">
              <a:avLst/>
            </a:prstGeom>
            <a:noFill/>
            <a:ln w="9525" cap="flat">
              <a:solidFill>
                <a:srgbClr val="481900"/>
              </a:solidFill>
              <a:prstDash val="solid"/>
              <a:round/>
            </a:ln>
            <a:effectLst/>
          </p:spPr>
          <p:txBody>
            <a:bodyPr wrap="square" lIns="0" tIns="0" rIns="0" bIns="0" numCol="1" anchor="ctr">
              <a:noAutofit/>
            </a:bodyPr>
            <a:lstStyle/>
            <a:p>
              <a:pPr algn="ctr">
                <a:defRPr b="1" sz="2000">
                  <a:solidFill>
                    <a:srgbClr val="481900"/>
                  </a:solidFill>
                  <a:latin typeface="Playfair Display"/>
                  <a:ea typeface="Playfair Display"/>
                  <a:cs typeface="Playfair Display"/>
                  <a:sym typeface="Playfair Display"/>
                </a:defRPr>
              </a:pPr>
            </a:p>
          </p:txBody>
        </p:sp>
        <p:sp>
          <p:nvSpPr>
            <p:cNvPr id="930" name="수업시간에 배운 것들이 정리가 되지 않아 어디서 부터 어떻게 진행해야 할지 항상 막막했는데 프로젝트를 진행하며 머리속에 어느정도 구조가  잡혀서 보다 백엔드 로직이 어떤식으로 이루어지는지 이해가 되었다."/>
            <p:cNvSpPr txBox="1"/>
            <p:nvPr/>
          </p:nvSpPr>
          <p:spPr>
            <a:xfrm>
              <a:off x="4762" y="7566"/>
              <a:ext cx="2295976" cy="14151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rmAutofit fontScale="100000" lnSpcReduction="0"/>
            </a:bodyPr>
            <a:lstStyle>
              <a:lvl1pPr defTabSz="539495">
                <a:defRPr sz="1179">
                  <a:solidFill>
                    <a:srgbClr val="481900"/>
                  </a:solidFill>
                  <a:latin typeface="Apple SD 산돌고딕 Neo 볼드체"/>
                  <a:ea typeface="Apple SD 산돌고딕 Neo 볼드체"/>
                  <a:cs typeface="Apple SD 산돌고딕 Neo 볼드체"/>
                  <a:sym typeface="Apple SD 산돌고딕 Neo 볼드체"/>
                </a:defRPr>
              </a:lvl1pPr>
            </a:lstStyle>
            <a:p>
              <a:pPr/>
              <a:r>
                <a:t>수업시간에 배운 것들이 정리가 되지 않아 어디서 부터 어떻게 진행해야 할지 항상 막막했는데 프로젝트를 진행하며 머리속에 어느정도 구조가  잡혀서 보다 백엔드 로직이 어떤식으로 이루어지는지 이해가 되었다.</a:t>
              </a:r>
            </a:p>
          </p:txBody>
        </p:sp>
      </p:grpSp>
      <p:grpSp>
        <p:nvGrpSpPr>
          <p:cNvPr id="934" name="Google Shape;607;p29"/>
          <p:cNvGrpSpPr/>
          <p:nvPr/>
        </p:nvGrpSpPr>
        <p:grpSpPr>
          <a:xfrm>
            <a:off x="6003675" y="737150"/>
            <a:ext cx="2305501" cy="530101"/>
            <a:chOff x="0" y="0"/>
            <a:chExt cx="2305499" cy="530100"/>
          </a:xfrm>
        </p:grpSpPr>
        <p:sp>
          <p:nvSpPr>
            <p:cNvPr id="932" name="직사각형"/>
            <p:cNvSpPr/>
            <p:nvPr/>
          </p:nvSpPr>
          <p:spPr>
            <a:xfrm>
              <a:off x="0" y="-1"/>
              <a:ext cx="2305500" cy="530102"/>
            </a:xfrm>
            <a:prstGeom prst="rect">
              <a:avLst/>
            </a:prstGeom>
            <a:solidFill>
              <a:srgbClr val="481900"/>
            </a:solidFill>
            <a:ln w="9525" cap="flat">
              <a:solidFill>
                <a:srgbClr val="481900"/>
              </a:solidFill>
              <a:prstDash val="solid"/>
              <a:round/>
            </a:ln>
            <a:effectLst/>
          </p:spPr>
          <p:txBody>
            <a:bodyPr wrap="square" lIns="0" tIns="0" rIns="0" bIns="0" numCol="1" anchor="ctr">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33" name="이예진"/>
            <p:cNvSpPr txBox="1"/>
            <p:nvPr/>
          </p:nvSpPr>
          <p:spPr>
            <a:xfrm>
              <a:off x="96187" y="4762"/>
              <a:ext cx="2113126" cy="429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sz="2000">
                  <a:solidFill>
                    <a:srgbClr val="FFF1E4"/>
                  </a:solidFill>
                  <a:latin typeface="Playfair Display Medium"/>
                  <a:ea typeface="Playfair Display Medium"/>
                  <a:cs typeface="Playfair Display Medium"/>
                  <a:sym typeface="Playfair Display Medium"/>
                </a:defRPr>
              </a:lvl1pPr>
            </a:lstStyle>
            <a:p>
              <a:pPr/>
              <a:r>
                <a:t>이예진</a:t>
              </a:r>
            </a:p>
          </p:txBody>
        </p:sp>
      </p:grpSp>
      <p:grpSp>
        <p:nvGrpSpPr>
          <p:cNvPr id="937" name="Google Shape;608;p29"/>
          <p:cNvGrpSpPr/>
          <p:nvPr/>
        </p:nvGrpSpPr>
        <p:grpSpPr>
          <a:xfrm>
            <a:off x="6003675" y="1267175"/>
            <a:ext cx="2305501" cy="1430325"/>
            <a:chOff x="0" y="0"/>
            <a:chExt cx="2305499" cy="1430324"/>
          </a:xfrm>
        </p:grpSpPr>
        <p:sp>
          <p:nvSpPr>
            <p:cNvPr id="935" name="직사각형"/>
            <p:cNvSpPr/>
            <p:nvPr/>
          </p:nvSpPr>
          <p:spPr>
            <a:xfrm>
              <a:off x="0" y="0"/>
              <a:ext cx="2305500" cy="1430325"/>
            </a:xfrm>
            <a:prstGeom prst="rect">
              <a:avLst/>
            </a:prstGeom>
            <a:noFill/>
            <a:ln w="9525" cap="flat">
              <a:solidFill>
                <a:srgbClr val="481900"/>
              </a:solidFill>
              <a:prstDash val="solid"/>
              <a:round/>
            </a:ln>
            <a:effectLst/>
          </p:spPr>
          <p:txBody>
            <a:bodyPr wrap="square" lIns="0" tIns="0" rIns="0" bIns="0" numCol="1" anchor="ctr">
              <a:noAutofit/>
            </a:bodyPr>
            <a:lstStyle/>
            <a:p>
              <a:pPr algn="ctr">
                <a:defRPr b="1" sz="2000">
                  <a:solidFill>
                    <a:srgbClr val="481900"/>
                  </a:solidFill>
                  <a:latin typeface="Playfair Display"/>
                  <a:ea typeface="Playfair Display"/>
                  <a:cs typeface="Playfair Display"/>
                  <a:sym typeface="Playfair Display"/>
                </a:defRPr>
              </a:pPr>
            </a:p>
          </p:txBody>
        </p:sp>
        <p:sp>
          <p:nvSpPr>
            <p:cNvPr id="936" name="백엔드에 대해 이해도가 많이 떨어져서 많이 걱정했지만 팀원들의 많은 도움으로 잘 마무리 할 수 있었고, 백엔드에도 큰 재미를 느끼게 되었습니다. 그리고 '디자인 &gt; jsp &amp; css &gt; spring' 체계적으로 프로젝트를 진행하여 큰 무리없이 진행이 되었고, 팀원들과 소통이 잘 되어서 즐겁게 팀플을 진행할 수 있어 좋았습니다."/>
            <p:cNvSpPr txBox="1"/>
            <p:nvPr/>
          </p:nvSpPr>
          <p:spPr>
            <a:xfrm>
              <a:off x="4762" y="7566"/>
              <a:ext cx="2295976" cy="14151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rmAutofit fontScale="100000" lnSpcReduction="0"/>
            </a:bodyPr>
            <a:lstStyle>
              <a:lvl1pPr defTabSz="475487">
                <a:defRPr sz="1040">
                  <a:solidFill>
                    <a:srgbClr val="481900"/>
                  </a:solidFill>
                  <a:latin typeface="Apple SD 산돌고딕 Neo 볼드체"/>
                  <a:ea typeface="Apple SD 산돌고딕 Neo 볼드체"/>
                  <a:cs typeface="Apple SD 산돌고딕 Neo 볼드체"/>
                  <a:sym typeface="Apple SD 산돌고딕 Neo 볼드체"/>
                </a:defRPr>
              </a:lvl1pPr>
            </a:lstStyle>
            <a:p>
              <a:pPr/>
              <a:r>
                <a:t>백엔드에 대해 이해도가 많이 떨어져서 많이 걱정했지만 팀원들의 많은 도움으로 잘 마무리 할 수 있었고, 백엔드에도 큰 재미를 느끼게 되었습니다. 그리고 '디자인 &gt; jsp &amp; css &gt; spring' 체계적으로 프로젝트를 진행하여 큰 무리없이 진행이 되었고, 팀원들과 소통이 잘 되어서 즐겁게 팀플을 진행할 수 있어 좋았습니다.</a:t>
              </a:r>
            </a:p>
          </p:txBody>
        </p:sp>
      </p:grpSp>
      <p:grpSp>
        <p:nvGrpSpPr>
          <p:cNvPr id="940" name="Google Shape;609;p29"/>
          <p:cNvGrpSpPr/>
          <p:nvPr/>
        </p:nvGrpSpPr>
        <p:grpSpPr>
          <a:xfrm>
            <a:off x="2039915" y="2779345"/>
            <a:ext cx="2305501" cy="530101"/>
            <a:chOff x="0" y="0"/>
            <a:chExt cx="2305499" cy="530100"/>
          </a:xfrm>
        </p:grpSpPr>
        <p:sp>
          <p:nvSpPr>
            <p:cNvPr id="938" name="직사각형"/>
            <p:cNvSpPr/>
            <p:nvPr/>
          </p:nvSpPr>
          <p:spPr>
            <a:xfrm>
              <a:off x="0" y="-1"/>
              <a:ext cx="2305500" cy="530102"/>
            </a:xfrm>
            <a:prstGeom prst="rect">
              <a:avLst/>
            </a:prstGeom>
            <a:solidFill>
              <a:srgbClr val="481900"/>
            </a:solidFill>
            <a:ln w="9525" cap="flat">
              <a:solidFill>
                <a:srgbClr val="481900"/>
              </a:solidFill>
              <a:prstDash val="solid"/>
              <a:round/>
            </a:ln>
            <a:effectLst/>
          </p:spPr>
          <p:txBody>
            <a:bodyPr wrap="square" lIns="0" tIns="0" rIns="0" bIns="0" numCol="1" anchor="ctr">
              <a:noAutofit/>
            </a:bodyPr>
            <a:lstStyle/>
            <a:p>
              <a:pPr algn="ctr">
                <a:defRPr sz="3200">
                  <a:solidFill>
                    <a:srgbClr val="FFF1E4"/>
                  </a:solidFill>
                  <a:latin typeface="Playfair Display Medium"/>
                  <a:ea typeface="Playfair Display Medium"/>
                  <a:cs typeface="Playfair Display Medium"/>
                  <a:sym typeface="Playfair Display Medium"/>
                </a:defRPr>
              </a:pPr>
            </a:p>
          </p:txBody>
        </p:sp>
        <p:sp>
          <p:nvSpPr>
            <p:cNvPr id="939" name="정재한"/>
            <p:cNvSpPr txBox="1"/>
            <p:nvPr/>
          </p:nvSpPr>
          <p:spPr>
            <a:xfrm>
              <a:off x="96187" y="4762"/>
              <a:ext cx="2113126" cy="429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sz="2000">
                  <a:solidFill>
                    <a:srgbClr val="FFF1E4"/>
                  </a:solidFill>
                  <a:latin typeface="Playfair Display Medium"/>
                  <a:ea typeface="Playfair Display Medium"/>
                  <a:cs typeface="Playfair Display Medium"/>
                  <a:sym typeface="Playfair Display Medium"/>
                </a:defRPr>
              </a:lvl1pPr>
            </a:lstStyle>
            <a:p>
              <a:pPr/>
              <a:r>
                <a:t>정재한</a:t>
              </a:r>
            </a:p>
          </p:txBody>
        </p:sp>
      </p:grpSp>
      <p:grpSp>
        <p:nvGrpSpPr>
          <p:cNvPr id="943" name="Google Shape;610;p29"/>
          <p:cNvGrpSpPr/>
          <p:nvPr/>
        </p:nvGrpSpPr>
        <p:grpSpPr>
          <a:xfrm>
            <a:off x="2039915" y="3309370"/>
            <a:ext cx="2305501" cy="1737320"/>
            <a:chOff x="0" y="0"/>
            <a:chExt cx="2305499" cy="1737318"/>
          </a:xfrm>
        </p:grpSpPr>
        <p:sp>
          <p:nvSpPr>
            <p:cNvPr id="941" name="직사각형"/>
            <p:cNvSpPr/>
            <p:nvPr/>
          </p:nvSpPr>
          <p:spPr>
            <a:xfrm>
              <a:off x="0" y="-1"/>
              <a:ext cx="2305500" cy="1737320"/>
            </a:xfrm>
            <a:prstGeom prst="rect">
              <a:avLst/>
            </a:prstGeom>
            <a:noFill/>
            <a:ln w="9525" cap="flat">
              <a:solidFill>
                <a:srgbClr val="481900"/>
              </a:solidFill>
              <a:prstDash val="solid"/>
              <a:round/>
            </a:ln>
            <a:effectLst/>
          </p:spPr>
          <p:txBody>
            <a:bodyPr wrap="square" lIns="0" tIns="0" rIns="0" bIns="0" numCol="1" anchor="t">
              <a:noAutofit/>
            </a:bodyPr>
            <a:lstStyle/>
            <a:p>
              <a:pPr>
                <a:defRPr b="1" sz="2000">
                  <a:solidFill>
                    <a:srgbClr val="481900"/>
                  </a:solidFill>
                  <a:latin typeface="Playfair Display"/>
                  <a:ea typeface="Playfair Display"/>
                  <a:cs typeface="Playfair Display"/>
                  <a:sym typeface="Playfair Display"/>
                </a:defRPr>
              </a:pPr>
            </a:p>
          </p:txBody>
        </p:sp>
        <p:sp>
          <p:nvSpPr>
            <p:cNvPr id="942" name="전에 있었던 프로젝트들도 마찬가지였지만 코드를 짜기 전에 확실히 구조를 잘 짜고 시작하는것이 중요하다는것을 또 절실히 느꼈고, 강의가 끝나고 나서도 머릿속에서 아직 코드의 흐름들이 제대로 정돈 되어있지 않았었는데 프로젝트를 진행하면서 점점 머릿속에서 정리가 되었고, 이제서야 내것이 된듯한 느낌이 들어서 성장하는 기분을 제대로 느낄 수 있었다. 그리고 프로젝트를 진행해서 내 눈으로 볼 수 있는 결과물이라는게 생겨서 나에게 자신감을 더 불어 넣을 수 있는"/>
            <p:cNvSpPr txBox="1"/>
            <p:nvPr/>
          </p:nvSpPr>
          <p:spPr>
            <a:xfrm>
              <a:off x="4762" y="10029"/>
              <a:ext cx="2295976" cy="1717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lvl1pPr defTabSz="384047">
                <a:defRPr sz="839">
                  <a:solidFill>
                    <a:srgbClr val="481900"/>
                  </a:solidFill>
                  <a:latin typeface="Apple SD 산돌고딕 Neo 볼드체"/>
                  <a:ea typeface="Apple SD 산돌고딕 Neo 볼드체"/>
                  <a:cs typeface="Apple SD 산돌고딕 Neo 볼드체"/>
                  <a:sym typeface="Apple SD 산돌고딕 Neo 볼드체"/>
                </a:defRPr>
              </a:lvl1pPr>
            </a:lstStyle>
            <a:p>
              <a:pPr/>
              <a:r>
                <a:t>전에 있었던 프로젝트들도 마찬가지였지만 코드를 짜기 전에 확실히 구조를 잘 짜고 시작하는것이 중요하다는것을 또 절실히 느꼈고, 강의가 끝나고 나서도 머릿속에서 아직 코드의 흐름들이 제대로 정돈 되어있지 않았었는데 프로젝트를 진행하면서 점점 머릿속에서 정리가 되었고, 이제서야 내것이 된듯한 느낌이 들어서 성장하는 기분을 제대로 느낄 수 있었다. 그리고 프로젝트를 진행해서 내 눈으로 볼 수 있는 결과물이라는게 생겨서 나에게 자신감을 더 불어 넣을 수 있는 좋은 기회였다고 생각한다.</a:t>
              </a:r>
            </a:p>
          </p:txBody>
        </p:sp>
      </p:grpSp>
      <p:grpSp>
        <p:nvGrpSpPr>
          <p:cNvPr id="946" name="Google Shape;611;p29"/>
          <p:cNvGrpSpPr/>
          <p:nvPr/>
        </p:nvGrpSpPr>
        <p:grpSpPr>
          <a:xfrm>
            <a:off x="4716912" y="2779345"/>
            <a:ext cx="2305501" cy="530101"/>
            <a:chOff x="0" y="0"/>
            <a:chExt cx="2305499" cy="530100"/>
          </a:xfrm>
        </p:grpSpPr>
        <p:sp>
          <p:nvSpPr>
            <p:cNvPr id="944" name="직사각형"/>
            <p:cNvSpPr/>
            <p:nvPr/>
          </p:nvSpPr>
          <p:spPr>
            <a:xfrm>
              <a:off x="0" y="-1"/>
              <a:ext cx="2305500" cy="530102"/>
            </a:xfrm>
            <a:prstGeom prst="rect">
              <a:avLst/>
            </a:prstGeom>
            <a:solidFill>
              <a:srgbClr val="481900"/>
            </a:solidFill>
            <a:ln w="9525" cap="flat">
              <a:solidFill>
                <a:srgbClr val="481900"/>
              </a:solidFill>
              <a:prstDash val="solid"/>
              <a:round/>
            </a:ln>
            <a:effectLst/>
          </p:spPr>
          <p:txBody>
            <a:bodyPr wrap="square" lIns="0" tIns="0" rIns="0" bIns="0" numCol="1" anchor="ctr">
              <a:noAutofit/>
            </a:bodyPr>
            <a:lstStyle/>
            <a:p>
              <a:pPr algn="ctr">
                <a:defRPr sz="3200">
                  <a:solidFill>
                    <a:srgbClr val="FFF1E4"/>
                  </a:solidFill>
                  <a:latin typeface="Playfair Display Medium"/>
                  <a:ea typeface="Playfair Display Medium"/>
                  <a:cs typeface="Playfair Display Medium"/>
                  <a:sym typeface="Playfair Display Medium"/>
                </a:defRPr>
              </a:pPr>
            </a:p>
          </p:txBody>
        </p:sp>
        <p:sp>
          <p:nvSpPr>
            <p:cNvPr id="945" name="배윤정"/>
            <p:cNvSpPr txBox="1"/>
            <p:nvPr/>
          </p:nvSpPr>
          <p:spPr>
            <a:xfrm>
              <a:off x="96187" y="4762"/>
              <a:ext cx="2113126" cy="429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sz="2000">
                  <a:solidFill>
                    <a:srgbClr val="FFF1E4"/>
                  </a:solidFill>
                  <a:latin typeface="Playfair Display Medium"/>
                  <a:ea typeface="Playfair Display Medium"/>
                  <a:cs typeface="Playfair Display Medium"/>
                  <a:sym typeface="Playfair Display Medium"/>
                </a:defRPr>
              </a:lvl1pPr>
            </a:lstStyle>
            <a:p>
              <a:pPr/>
              <a:r>
                <a:t>배윤정</a:t>
              </a:r>
            </a:p>
          </p:txBody>
        </p:sp>
      </p:grpSp>
      <p:grpSp>
        <p:nvGrpSpPr>
          <p:cNvPr id="949" name="Google Shape;612;p29"/>
          <p:cNvGrpSpPr/>
          <p:nvPr/>
        </p:nvGrpSpPr>
        <p:grpSpPr>
          <a:xfrm>
            <a:off x="4716912" y="3309370"/>
            <a:ext cx="2305501" cy="1737320"/>
            <a:chOff x="0" y="0"/>
            <a:chExt cx="2305499" cy="1737318"/>
          </a:xfrm>
        </p:grpSpPr>
        <p:sp>
          <p:nvSpPr>
            <p:cNvPr id="947" name="직사각형"/>
            <p:cNvSpPr/>
            <p:nvPr/>
          </p:nvSpPr>
          <p:spPr>
            <a:xfrm>
              <a:off x="0" y="-1"/>
              <a:ext cx="2305500" cy="1737320"/>
            </a:xfrm>
            <a:prstGeom prst="rect">
              <a:avLst/>
            </a:prstGeom>
            <a:noFill/>
            <a:ln w="9525" cap="flat">
              <a:solidFill>
                <a:srgbClr val="481900"/>
              </a:solidFill>
              <a:prstDash val="solid"/>
              <a:round/>
            </a:ln>
            <a:effectLst/>
          </p:spPr>
          <p:txBody>
            <a:bodyPr wrap="square" lIns="0" tIns="0" rIns="0" bIns="0" numCol="1" anchor="t">
              <a:noAutofit/>
            </a:bodyPr>
            <a:lstStyle/>
            <a:p>
              <a:pPr algn="ctr">
                <a:defRPr sz="2000">
                  <a:solidFill>
                    <a:srgbClr val="481900"/>
                  </a:solidFill>
                  <a:latin typeface="Playfair Display"/>
                  <a:ea typeface="Playfair Display"/>
                  <a:cs typeface="Playfair Display"/>
                  <a:sym typeface="Playfair Display"/>
                </a:defRPr>
              </a:pPr>
            </a:p>
          </p:txBody>
        </p:sp>
        <p:sp>
          <p:nvSpPr>
            <p:cNvPr id="948" name="지금까지 배운 모든것들을 활용해 웹사이트를 만들어 보니 성취감도 있었고 다방면으로 많은것들을 배우고 부족한점을 알 수있어서 좋았다"/>
            <p:cNvSpPr txBox="1"/>
            <p:nvPr/>
          </p:nvSpPr>
          <p:spPr>
            <a:xfrm>
              <a:off x="4762" y="10029"/>
              <a:ext cx="2295976" cy="1717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lvl1pPr>
                <a:defRPr sz="1300">
                  <a:solidFill>
                    <a:srgbClr val="481900"/>
                  </a:solidFill>
                  <a:latin typeface="Apple SD 산돌고딕 Neo 볼드체"/>
                  <a:ea typeface="Apple SD 산돌고딕 Neo 볼드체"/>
                  <a:cs typeface="Apple SD 산돌고딕 Neo 볼드체"/>
                  <a:sym typeface="Apple SD 산돌고딕 Neo 볼드체"/>
                </a:defRPr>
              </a:lvl1pPr>
            </a:lstStyle>
            <a:p>
              <a:pPr/>
              <a:r>
                <a:t>지금까지 배운 모든것들을 활용해 웹사이트를 만들어 보니 성취감도 있었고 다방면으로 많은것들을 배우고 부족한점을 알 수있어서 좋았다</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1" name="Google Shape;1556;p47"/>
          <p:cNvSpPr/>
          <p:nvPr/>
        </p:nvSpPr>
        <p:spPr>
          <a:xfrm rot="19310530">
            <a:off x="5021567" y="3036747"/>
            <a:ext cx="3787847" cy="541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8" y="372"/>
                </a:moveTo>
                <a:cubicBezTo>
                  <a:pt x="21040" y="372"/>
                  <a:pt x="21303" y="459"/>
                  <a:pt x="21550" y="547"/>
                </a:cubicBezTo>
                <a:lnTo>
                  <a:pt x="21550" y="17665"/>
                </a:lnTo>
                <a:cubicBezTo>
                  <a:pt x="21303" y="17402"/>
                  <a:pt x="21028" y="17315"/>
                  <a:pt x="20728" y="17315"/>
                </a:cubicBezTo>
                <a:cubicBezTo>
                  <a:pt x="19765" y="17315"/>
                  <a:pt x="19270" y="18320"/>
                  <a:pt x="18786" y="19217"/>
                </a:cubicBezTo>
                <a:cubicBezTo>
                  <a:pt x="18317" y="20222"/>
                  <a:pt x="17823" y="21228"/>
                  <a:pt x="16860" y="21228"/>
                </a:cubicBezTo>
                <a:cubicBezTo>
                  <a:pt x="15909" y="21228"/>
                  <a:pt x="15412" y="20222"/>
                  <a:pt x="14943" y="19217"/>
                </a:cubicBezTo>
                <a:cubicBezTo>
                  <a:pt x="14461" y="18320"/>
                  <a:pt x="13967" y="17315"/>
                  <a:pt x="13001" y="17315"/>
                </a:cubicBezTo>
                <a:cubicBezTo>
                  <a:pt x="12026" y="17315"/>
                  <a:pt x="11532" y="18320"/>
                  <a:pt x="11063" y="19217"/>
                </a:cubicBezTo>
                <a:cubicBezTo>
                  <a:pt x="10578" y="20222"/>
                  <a:pt x="10096" y="21228"/>
                  <a:pt x="9133" y="21228"/>
                </a:cubicBezTo>
                <a:cubicBezTo>
                  <a:pt x="8170" y="21228"/>
                  <a:pt x="7686" y="20222"/>
                  <a:pt x="7204" y="19217"/>
                </a:cubicBezTo>
                <a:cubicBezTo>
                  <a:pt x="6735" y="18320"/>
                  <a:pt x="6241" y="17315"/>
                  <a:pt x="5262" y="17315"/>
                </a:cubicBezTo>
                <a:cubicBezTo>
                  <a:pt x="4299" y="17315"/>
                  <a:pt x="3805" y="18320"/>
                  <a:pt x="3324" y="19217"/>
                </a:cubicBezTo>
                <a:cubicBezTo>
                  <a:pt x="2855" y="20222"/>
                  <a:pt x="2370" y="21228"/>
                  <a:pt x="1407" y="21228"/>
                </a:cubicBezTo>
                <a:cubicBezTo>
                  <a:pt x="860" y="21228"/>
                  <a:pt x="432" y="21053"/>
                  <a:pt x="53" y="20594"/>
                </a:cubicBezTo>
                <a:lnTo>
                  <a:pt x="53" y="3192"/>
                </a:lnTo>
                <a:cubicBezTo>
                  <a:pt x="469" y="3913"/>
                  <a:pt x="885" y="4285"/>
                  <a:pt x="1407" y="4285"/>
                </a:cubicBezTo>
                <a:cubicBezTo>
                  <a:pt x="2370" y="4285"/>
                  <a:pt x="2867" y="3280"/>
                  <a:pt x="3349" y="2274"/>
                </a:cubicBezTo>
                <a:cubicBezTo>
                  <a:pt x="3818" y="1377"/>
                  <a:pt x="4299" y="372"/>
                  <a:pt x="5262" y="372"/>
                </a:cubicBezTo>
                <a:cubicBezTo>
                  <a:pt x="6229" y="372"/>
                  <a:pt x="6723" y="1377"/>
                  <a:pt x="7192" y="2274"/>
                </a:cubicBezTo>
                <a:cubicBezTo>
                  <a:pt x="7673" y="3280"/>
                  <a:pt x="8170" y="4285"/>
                  <a:pt x="9133" y="4285"/>
                </a:cubicBezTo>
                <a:cubicBezTo>
                  <a:pt x="10096" y="4285"/>
                  <a:pt x="10594" y="3280"/>
                  <a:pt x="11075" y="2274"/>
                </a:cubicBezTo>
                <a:cubicBezTo>
                  <a:pt x="11544" y="1377"/>
                  <a:pt x="12038" y="372"/>
                  <a:pt x="13001" y="372"/>
                </a:cubicBezTo>
                <a:cubicBezTo>
                  <a:pt x="13967" y="372"/>
                  <a:pt x="14449" y="1377"/>
                  <a:pt x="14918" y="2274"/>
                </a:cubicBezTo>
                <a:cubicBezTo>
                  <a:pt x="15400" y="3280"/>
                  <a:pt x="15894" y="4285"/>
                  <a:pt x="16860" y="4285"/>
                </a:cubicBezTo>
                <a:cubicBezTo>
                  <a:pt x="17835" y="4285"/>
                  <a:pt x="18332" y="3280"/>
                  <a:pt x="18801" y="2274"/>
                </a:cubicBezTo>
                <a:cubicBezTo>
                  <a:pt x="19283" y="1377"/>
                  <a:pt x="19765" y="372"/>
                  <a:pt x="20728" y="372"/>
                </a:cubicBezTo>
                <a:close/>
                <a:moveTo>
                  <a:pt x="5262" y="0"/>
                </a:moveTo>
                <a:cubicBezTo>
                  <a:pt x="4299" y="0"/>
                  <a:pt x="3805" y="1006"/>
                  <a:pt x="3324" y="2011"/>
                </a:cubicBezTo>
                <a:cubicBezTo>
                  <a:pt x="2855" y="2908"/>
                  <a:pt x="2370" y="3913"/>
                  <a:pt x="1407" y="3913"/>
                </a:cubicBezTo>
                <a:cubicBezTo>
                  <a:pt x="885" y="3913"/>
                  <a:pt x="457" y="3564"/>
                  <a:pt x="25" y="2733"/>
                </a:cubicBezTo>
                <a:lnTo>
                  <a:pt x="0" y="2733"/>
                </a:lnTo>
                <a:lnTo>
                  <a:pt x="0" y="20857"/>
                </a:lnTo>
                <a:lnTo>
                  <a:pt x="13" y="20857"/>
                </a:lnTo>
                <a:cubicBezTo>
                  <a:pt x="416" y="21316"/>
                  <a:pt x="847" y="21600"/>
                  <a:pt x="1407" y="21600"/>
                </a:cubicBezTo>
                <a:cubicBezTo>
                  <a:pt x="2370" y="21600"/>
                  <a:pt x="2867" y="20594"/>
                  <a:pt x="3349" y="19589"/>
                </a:cubicBezTo>
                <a:cubicBezTo>
                  <a:pt x="3818" y="18671"/>
                  <a:pt x="4299" y="17665"/>
                  <a:pt x="5262" y="17665"/>
                </a:cubicBezTo>
                <a:cubicBezTo>
                  <a:pt x="6229" y="17665"/>
                  <a:pt x="6723" y="18671"/>
                  <a:pt x="7192" y="19589"/>
                </a:cubicBezTo>
                <a:cubicBezTo>
                  <a:pt x="7673" y="20594"/>
                  <a:pt x="8170" y="21600"/>
                  <a:pt x="9133" y="21600"/>
                </a:cubicBezTo>
                <a:cubicBezTo>
                  <a:pt x="10096" y="21600"/>
                  <a:pt x="10594" y="20594"/>
                  <a:pt x="11075" y="19589"/>
                </a:cubicBezTo>
                <a:cubicBezTo>
                  <a:pt x="11544" y="18671"/>
                  <a:pt x="12038" y="17665"/>
                  <a:pt x="13001" y="17665"/>
                </a:cubicBezTo>
                <a:cubicBezTo>
                  <a:pt x="13967" y="17665"/>
                  <a:pt x="14449" y="18671"/>
                  <a:pt x="14930" y="19589"/>
                </a:cubicBezTo>
                <a:cubicBezTo>
                  <a:pt x="15400" y="20594"/>
                  <a:pt x="15894" y="21600"/>
                  <a:pt x="16860" y="21600"/>
                </a:cubicBezTo>
                <a:cubicBezTo>
                  <a:pt x="17835" y="21600"/>
                  <a:pt x="18332" y="20594"/>
                  <a:pt x="18801" y="19589"/>
                </a:cubicBezTo>
                <a:cubicBezTo>
                  <a:pt x="19283" y="18671"/>
                  <a:pt x="19765" y="17665"/>
                  <a:pt x="20728" y="17665"/>
                </a:cubicBezTo>
                <a:cubicBezTo>
                  <a:pt x="21040" y="17665"/>
                  <a:pt x="21315" y="17774"/>
                  <a:pt x="21575" y="18036"/>
                </a:cubicBezTo>
                <a:lnTo>
                  <a:pt x="21600" y="18036"/>
                </a:lnTo>
                <a:lnTo>
                  <a:pt x="21600" y="284"/>
                </a:lnTo>
                <a:lnTo>
                  <a:pt x="21575" y="175"/>
                </a:lnTo>
                <a:cubicBezTo>
                  <a:pt x="21328" y="88"/>
                  <a:pt x="21053" y="0"/>
                  <a:pt x="20728" y="0"/>
                </a:cubicBezTo>
                <a:cubicBezTo>
                  <a:pt x="19765" y="0"/>
                  <a:pt x="19270" y="1006"/>
                  <a:pt x="18786" y="2011"/>
                </a:cubicBezTo>
                <a:cubicBezTo>
                  <a:pt x="18317" y="2908"/>
                  <a:pt x="17823" y="3913"/>
                  <a:pt x="16860" y="3913"/>
                </a:cubicBezTo>
                <a:cubicBezTo>
                  <a:pt x="15894" y="3913"/>
                  <a:pt x="15412" y="2908"/>
                  <a:pt x="14943" y="2011"/>
                </a:cubicBezTo>
                <a:cubicBezTo>
                  <a:pt x="14461" y="1006"/>
                  <a:pt x="13967" y="0"/>
                  <a:pt x="13001" y="0"/>
                </a:cubicBezTo>
                <a:cubicBezTo>
                  <a:pt x="12026" y="0"/>
                  <a:pt x="11532" y="1006"/>
                  <a:pt x="11063" y="2011"/>
                </a:cubicBezTo>
                <a:cubicBezTo>
                  <a:pt x="10578" y="2908"/>
                  <a:pt x="10096" y="3913"/>
                  <a:pt x="9133" y="3913"/>
                </a:cubicBezTo>
                <a:cubicBezTo>
                  <a:pt x="8170" y="3913"/>
                  <a:pt x="7686" y="2908"/>
                  <a:pt x="7204" y="2011"/>
                </a:cubicBezTo>
                <a:cubicBezTo>
                  <a:pt x="6735" y="1006"/>
                  <a:pt x="6241" y="0"/>
                  <a:pt x="5262" y="0"/>
                </a:cubicBezTo>
                <a:close/>
              </a:path>
            </a:pathLst>
          </a:custGeom>
          <a:solidFill>
            <a:srgbClr val="481900"/>
          </a:solidFill>
          <a:ln w="12700">
            <a:miter lim="400000"/>
          </a:ln>
        </p:spPr>
        <p:txBody>
          <a:bodyPr lIns="0" tIns="0" rIns="0" bIns="0" anchor="ctr"/>
          <a:lstStyle/>
          <a:p>
            <a:pPr/>
          </a:p>
        </p:txBody>
      </p:sp>
      <p:sp>
        <p:nvSpPr>
          <p:cNvPr id="952" name="Google Shape;1557;p47"/>
          <p:cNvSpPr/>
          <p:nvPr/>
        </p:nvSpPr>
        <p:spPr>
          <a:xfrm rot="15870227">
            <a:off x="7074111" y="3130584"/>
            <a:ext cx="1484470" cy="1370912"/>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7793" y="0"/>
                </a:moveTo>
                <a:cubicBezTo>
                  <a:pt x="7518" y="0"/>
                  <a:pt x="7241" y="54"/>
                  <a:pt x="6964" y="131"/>
                </a:cubicBezTo>
                <a:cubicBezTo>
                  <a:pt x="6702" y="193"/>
                  <a:pt x="6469" y="287"/>
                  <a:pt x="6257" y="451"/>
                </a:cubicBezTo>
                <a:cubicBezTo>
                  <a:pt x="5549" y="911"/>
                  <a:pt x="3845" y="2081"/>
                  <a:pt x="2869" y="3213"/>
                </a:cubicBezTo>
                <a:cubicBezTo>
                  <a:pt x="1603" y="4679"/>
                  <a:pt x="570" y="6466"/>
                  <a:pt x="188" y="8448"/>
                </a:cubicBezTo>
                <a:cubicBezTo>
                  <a:pt x="-342" y="11085"/>
                  <a:pt x="280" y="13909"/>
                  <a:pt x="1659" y="16124"/>
                </a:cubicBezTo>
                <a:cubicBezTo>
                  <a:pt x="3046" y="18332"/>
                  <a:pt x="5139" y="19924"/>
                  <a:pt x="7466" y="20805"/>
                </a:cubicBezTo>
                <a:cubicBezTo>
                  <a:pt x="8958" y="21352"/>
                  <a:pt x="10536" y="21600"/>
                  <a:pt x="12121" y="21600"/>
                </a:cubicBezTo>
                <a:cubicBezTo>
                  <a:pt x="12979" y="21600"/>
                  <a:pt x="13838" y="21528"/>
                  <a:pt x="14687" y="21391"/>
                </a:cubicBezTo>
                <a:cubicBezTo>
                  <a:pt x="16250" y="21125"/>
                  <a:pt x="17814" y="20642"/>
                  <a:pt x="19080" y="19635"/>
                </a:cubicBezTo>
                <a:cubicBezTo>
                  <a:pt x="20346" y="18590"/>
                  <a:pt x="21258" y="16967"/>
                  <a:pt x="21201" y="15212"/>
                </a:cubicBezTo>
                <a:cubicBezTo>
                  <a:pt x="21145" y="13488"/>
                  <a:pt x="19935" y="11794"/>
                  <a:pt x="18344" y="11670"/>
                </a:cubicBezTo>
                <a:cubicBezTo>
                  <a:pt x="18270" y="11663"/>
                  <a:pt x="18195" y="11659"/>
                  <a:pt x="18121" y="11659"/>
                </a:cubicBezTo>
                <a:cubicBezTo>
                  <a:pt x="17459" y="11659"/>
                  <a:pt x="16792" y="11925"/>
                  <a:pt x="16130" y="12185"/>
                </a:cubicBezTo>
                <a:cubicBezTo>
                  <a:pt x="15423" y="12481"/>
                  <a:pt x="14716" y="12809"/>
                  <a:pt x="13952" y="12809"/>
                </a:cubicBezTo>
                <a:cubicBezTo>
                  <a:pt x="13188" y="12809"/>
                  <a:pt x="12389" y="12450"/>
                  <a:pt x="12035" y="11701"/>
                </a:cubicBezTo>
                <a:cubicBezTo>
                  <a:pt x="11802" y="11147"/>
                  <a:pt x="11858" y="10468"/>
                  <a:pt x="12127" y="9914"/>
                </a:cubicBezTo>
                <a:cubicBezTo>
                  <a:pt x="12360" y="9360"/>
                  <a:pt x="12743" y="8908"/>
                  <a:pt x="13153" y="8479"/>
                </a:cubicBezTo>
                <a:cubicBezTo>
                  <a:pt x="13718" y="7964"/>
                  <a:pt x="14334" y="7504"/>
                  <a:pt x="14631" y="6723"/>
                </a:cubicBezTo>
                <a:cubicBezTo>
                  <a:pt x="14716" y="6435"/>
                  <a:pt x="14779" y="6138"/>
                  <a:pt x="14716" y="5818"/>
                </a:cubicBezTo>
                <a:cubicBezTo>
                  <a:pt x="14567" y="4812"/>
                  <a:pt x="13598" y="4516"/>
                  <a:pt x="12771" y="4516"/>
                </a:cubicBezTo>
                <a:cubicBezTo>
                  <a:pt x="11682" y="4516"/>
                  <a:pt x="10592" y="4843"/>
                  <a:pt x="9652" y="5460"/>
                </a:cubicBezTo>
                <a:cubicBezTo>
                  <a:pt x="9286" y="5670"/>
                  <a:pt x="8904" y="5955"/>
                  <a:pt x="8519" y="5955"/>
                </a:cubicBezTo>
                <a:cubicBezTo>
                  <a:pt x="8376" y="5955"/>
                  <a:pt x="8232" y="5916"/>
                  <a:pt x="8089" y="5818"/>
                </a:cubicBezTo>
                <a:cubicBezTo>
                  <a:pt x="7763" y="5623"/>
                  <a:pt x="7587" y="5202"/>
                  <a:pt x="7615" y="4812"/>
                </a:cubicBezTo>
                <a:cubicBezTo>
                  <a:pt x="7707" y="3899"/>
                  <a:pt x="8322" y="3345"/>
                  <a:pt x="8796" y="2667"/>
                </a:cubicBezTo>
                <a:cubicBezTo>
                  <a:pt x="9234" y="2081"/>
                  <a:pt x="9560" y="1200"/>
                  <a:pt x="9058" y="521"/>
                </a:cubicBezTo>
                <a:cubicBezTo>
                  <a:pt x="8881" y="326"/>
                  <a:pt x="8647" y="162"/>
                  <a:pt x="8379" y="92"/>
                </a:cubicBezTo>
                <a:cubicBezTo>
                  <a:pt x="8184" y="27"/>
                  <a:pt x="7989" y="0"/>
                  <a:pt x="7793" y="0"/>
                </a:cubicBezTo>
                <a:close/>
              </a:path>
            </a:pathLst>
          </a:custGeom>
          <a:ln>
            <a:solidFill>
              <a:srgbClr val="481900"/>
            </a:solidFill>
          </a:ln>
        </p:spPr>
        <p:txBody>
          <a:bodyPr lIns="0" tIns="0" rIns="0" bIns="0" anchor="ctr"/>
          <a:lstStyle/>
          <a:p>
            <a:pPr/>
          </a:p>
        </p:txBody>
      </p:sp>
      <p:sp>
        <p:nvSpPr>
          <p:cNvPr id="953" name="Google Shape;1558;p47"/>
          <p:cNvSpPr/>
          <p:nvPr/>
        </p:nvSpPr>
        <p:spPr>
          <a:xfrm>
            <a:off x="5214099" y="1713988"/>
            <a:ext cx="1920002" cy="1109701"/>
          </a:xfrm>
          <a:prstGeom prst="ellipse">
            <a:avLst/>
          </a:prstGeom>
          <a:ln>
            <a:solidFill>
              <a:srgbClr val="481900"/>
            </a:solidFill>
          </a:ln>
        </p:spPr>
        <p:txBody>
          <a:bodyPr lIns="0" tIns="0" rIns="0" bIns="0" anchor="ctr"/>
          <a:lstStyle/>
          <a:p>
            <a:pPr/>
          </a:p>
        </p:txBody>
      </p:sp>
      <p:sp>
        <p:nvSpPr>
          <p:cNvPr id="954" name="향후 업데이트"/>
          <p:cNvSpPr txBox="1"/>
          <p:nvPr/>
        </p:nvSpPr>
        <p:spPr>
          <a:xfrm>
            <a:off x="855154" y="2057400"/>
            <a:ext cx="4003453" cy="8064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5000">
                <a:latin typeface="+mj-lt"/>
                <a:ea typeface="+mj-ea"/>
                <a:cs typeface="+mj-cs"/>
                <a:sym typeface="Helvetica"/>
              </a:defRPr>
            </a:lvl1pPr>
          </a:lstStyle>
          <a:p>
            <a:pPr/>
            <a:r>
              <a:t>향후 업데이트 </a:t>
            </a:r>
          </a:p>
        </p:txBody>
      </p:sp>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6" name="Google Shape;765;p35"/>
          <p:cNvSpPr txBox="1"/>
          <p:nvPr>
            <p:ph type="title"/>
          </p:nvPr>
        </p:nvSpPr>
        <p:spPr>
          <a:xfrm>
            <a:off x="719999" y="473600"/>
            <a:ext cx="7704002" cy="572701"/>
          </a:xfrm>
          <a:prstGeom prst="rect">
            <a:avLst/>
          </a:prstGeom>
        </p:spPr>
        <p:txBody>
          <a:bodyPr/>
          <a:lstStyle>
            <a:lvl1pPr defTabSz="731520">
              <a:defRPr sz="2400">
                <a:latin typeface="+mj-lt"/>
                <a:ea typeface="+mj-ea"/>
                <a:cs typeface="+mj-cs"/>
                <a:sym typeface="Helvetica"/>
              </a:defRPr>
            </a:lvl1pPr>
          </a:lstStyle>
          <a:p>
            <a:pPr/>
            <a:r>
              <a:t>향후 업데이트 예정</a:t>
            </a:r>
          </a:p>
        </p:txBody>
      </p:sp>
      <p:grpSp>
        <p:nvGrpSpPr>
          <p:cNvPr id="959" name="Google Shape;766;p35"/>
          <p:cNvGrpSpPr/>
          <p:nvPr/>
        </p:nvGrpSpPr>
        <p:grpSpPr>
          <a:xfrm>
            <a:off x="885624" y="2322358"/>
            <a:ext cx="3588301" cy="447001"/>
            <a:chOff x="0" y="0"/>
            <a:chExt cx="3588299" cy="446999"/>
          </a:xfrm>
        </p:grpSpPr>
        <p:sp>
          <p:nvSpPr>
            <p:cNvPr id="957"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58" name="반품, 교환기능"/>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694944">
                <a:defRPr sz="1520">
                  <a:solidFill>
                    <a:srgbClr val="FFF1E4"/>
                  </a:solidFill>
                  <a:latin typeface="+mj-lt"/>
                  <a:ea typeface="+mj-ea"/>
                  <a:cs typeface="+mj-cs"/>
                  <a:sym typeface="Helvetica"/>
                </a:defRPr>
              </a:lvl1pPr>
            </a:lstStyle>
            <a:p>
              <a:pPr/>
              <a:r>
                <a:t>반품, 교환기능</a:t>
              </a:r>
            </a:p>
          </p:txBody>
        </p:sp>
      </p:grpSp>
      <p:sp>
        <p:nvSpPr>
          <p:cNvPr id="960" name="Google Shape;767;p35"/>
          <p:cNvSpPr txBox="1"/>
          <p:nvPr>
            <p:ph type="body" sz="quarter" idx="1"/>
          </p:nvPr>
        </p:nvSpPr>
        <p:spPr>
          <a:xfrm>
            <a:off x="885609" y="2769046"/>
            <a:ext cx="3588301" cy="683701"/>
          </a:xfrm>
          <a:prstGeom prst="rect">
            <a:avLst/>
          </a:prstGeom>
        </p:spPr>
        <p:txBody>
          <a:bodyPr/>
          <a:lstStyle/>
          <a:p>
            <a:pPr marL="0" indent="0">
              <a:defRPr sz="1300"/>
            </a:pPr>
            <a:r>
              <a:t>반품, 교환 처리를 통해 주문내역에서 확인 가능하고</a:t>
            </a:r>
          </a:p>
          <a:p>
            <a:pPr marL="0" indent="0">
              <a:defRPr sz="1300"/>
            </a:pPr>
            <a:r>
              <a:t>운영자가 조회할수 있도록 하는 기능</a:t>
            </a:r>
          </a:p>
        </p:txBody>
      </p:sp>
      <p:grpSp>
        <p:nvGrpSpPr>
          <p:cNvPr id="963" name="Google Shape;768;p35"/>
          <p:cNvGrpSpPr/>
          <p:nvPr/>
        </p:nvGrpSpPr>
        <p:grpSpPr>
          <a:xfrm>
            <a:off x="885640" y="3498108"/>
            <a:ext cx="3588301" cy="447001"/>
            <a:chOff x="0" y="0"/>
            <a:chExt cx="3588299" cy="446999"/>
          </a:xfrm>
        </p:grpSpPr>
        <p:sp>
          <p:nvSpPr>
            <p:cNvPr id="961"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62" name="채팅"/>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731520">
                <a:defRPr sz="1600">
                  <a:solidFill>
                    <a:srgbClr val="FFF1E4"/>
                  </a:solidFill>
                  <a:latin typeface="+mj-lt"/>
                  <a:ea typeface="+mj-ea"/>
                  <a:cs typeface="+mj-cs"/>
                  <a:sym typeface="Helvetica"/>
                </a:defRPr>
              </a:lvl1pPr>
            </a:lstStyle>
            <a:p>
              <a:pPr/>
              <a:r>
                <a:t>채팅</a:t>
              </a:r>
            </a:p>
          </p:txBody>
        </p:sp>
      </p:grpSp>
      <p:grpSp>
        <p:nvGrpSpPr>
          <p:cNvPr id="966" name="Google Shape;769;p35"/>
          <p:cNvGrpSpPr/>
          <p:nvPr/>
        </p:nvGrpSpPr>
        <p:grpSpPr>
          <a:xfrm>
            <a:off x="885635" y="3944632"/>
            <a:ext cx="3588301" cy="683701"/>
            <a:chOff x="0" y="0"/>
            <a:chExt cx="3588299" cy="683700"/>
          </a:xfrm>
        </p:grpSpPr>
        <p:sp>
          <p:nvSpPr>
            <p:cNvPr id="964" name="직사각형"/>
            <p:cNvSpPr/>
            <p:nvPr/>
          </p:nvSpPr>
          <p:spPr>
            <a:xfrm>
              <a:off x="0" y="-1"/>
              <a:ext cx="3588300" cy="683702"/>
            </a:xfrm>
            <a:prstGeom prst="rect">
              <a:avLst/>
            </a:prstGeom>
            <a:noFill/>
            <a:ln w="9525" cap="flat">
              <a:solidFill>
                <a:srgbClr val="481900"/>
              </a:solidFill>
              <a:prstDash val="solid"/>
              <a:round/>
            </a:ln>
            <a:effectLst/>
          </p:spPr>
          <p:txBody>
            <a:bodyPr wrap="square" lIns="0" tIns="0" rIns="0" bIns="0" numCol="1" anchor="t">
              <a:noAutofit/>
            </a:bodyPr>
            <a:lstStyle/>
            <a:p>
              <a:pPr algn="ctr">
                <a:defRPr sz="1200">
                  <a:solidFill>
                    <a:srgbClr val="481900"/>
                  </a:solidFill>
                  <a:latin typeface="Nunito SemiBold"/>
                  <a:ea typeface="Nunito SemiBold"/>
                  <a:cs typeface="Nunito SemiBold"/>
                  <a:sym typeface="Nunito SemiBold"/>
                </a:defRPr>
              </a:pPr>
            </a:p>
          </p:txBody>
        </p:sp>
        <p:sp>
          <p:nvSpPr>
            <p:cNvPr id="965" name="미디어 파일 첨부를 통해 다양한 소통의 기회를 만듬"/>
            <p:cNvSpPr txBox="1"/>
            <p:nvPr/>
          </p:nvSpPr>
          <p:spPr>
            <a:xfrm>
              <a:off x="4762" y="4762"/>
              <a:ext cx="3578776" cy="674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lvl1pPr algn="ctr">
                <a:defRPr sz="1300">
                  <a:solidFill>
                    <a:srgbClr val="481900"/>
                  </a:solidFill>
                  <a:latin typeface="Nunito SemiBold"/>
                  <a:ea typeface="Nunito SemiBold"/>
                  <a:cs typeface="Nunito SemiBold"/>
                  <a:sym typeface="Nunito SemiBold"/>
                </a:defRPr>
              </a:lvl1pPr>
            </a:lstStyle>
            <a:p>
              <a:pPr/>
              <a:r>
                <a:t>미디어 파일 첨부를 통해 다양한 소통의 기회를 만듬</a:t>
              </a:r>
            </a:p>
          </p:txBody>
        </p:sp>
      </p:grpSp>
      <p:grpSp>
        <p:nvGrpSpPr>
          <p:cNvPr id="969" name="Google Shape;770;p35"/>
          <p:cNvGrpSpPr/>
          <p:nvPr/>
        </p:nvGrpSpPr>
        <p:grpSpPr>
          <a:xfrm>
            <a:off x="878551" y="1146608"/>
            <a:ext cx="3588301" cy="447001"/>
            <a:chOff x="0" y="0"/>
            <a:chExt cx="3588299" cy="446999"/>
          </a:xfrm>
        </p:grpSpPr>
        <p:sp>
          <p:nvSpPr>
            <p:cNvPr id="967"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68" name="채팅"/>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731520">
                <a:defRPr sz="1600">
                  <a:solidFill>
                    <a:srgbClr val="FFF1E4"/>
                  </a:solidFill>
                  <a:latin typeface="+mj-lt"/>
                  <a:ea typeface="+mj-ea"/>
                  <a:cs typeface="+mj-cs"/>
                  <a:sym typeface="Helvetica"/>
                </a:defRPr>
              </a:lvl1pPr>
            </a:lstStyle>
            <a:p>
              <a:pPr/>
              <a:r>
                <a:t>채팅</a:t>
              </a:r>
            </a:p>
          </p:txBody>
        </p:sp>
      </p:grpSp>
      <p:grpSp>
        <p:nvGrpSpPr>
          <p:cNvPr id="972" name="Google Shape;771;p35"/>
          <p:cNvGrpSpPr/>
          <p:nvPr/>
        </p:nvGrpSpPr>
        <p:grpSpPr>
          <a:xfrm>
            <a:off x="878538" y="1593457"/>
            <a:ext cx="3588301" cy="683701"/>
            <a:chOff x="0" y="0"/>
            <a:chExt cx="3588299" cy="683700"/>
          </a:xfrm>
        </p:grpSpPr>
        <p:sp>
          <p:nvSpPr>
            <p:cNvPr id="970" name="직사각형"/>
            <p:cNvSpPr/>
            <p:nvPr/>
          </p:nvSpPr>
          <p:spPr>
            <a:xfrm>
              <a:off x="0" y="-1"/>
              <a:ext cx="3588300" cy="683702"/>
            </a:xfrm>
            <a:prstGeom prst="rect">
              <a:avLst/>
            </a:prstGeom>
            <a:noFill/>
            <a:ln w="9525" cap="flat">
              <a:solidFill>
                <a:srgbClr val="481900"/>
              </a:solidFill>
              <a:prstDash val="solid"/>
              <a:round/>
            </a:ln>
            <a:effectLst/>
          </p:spPr>
          <p:txBody>
            <a:bodyPr wrap="square" lIns="0" tIns="0" rIns="0" bIns="0" numCol="1" anchor="t">
              <a:noAutofit/>
            </a:bodyPr>
            <a:lstStyle/>
            <a:p>
              <a:pPr algn="ctr">
                <a:defRPr>
                  <a:solidFill>
                    <a:srgbClr val="481900"/>
                  </a:solidFill>
                  <a:latin typeface="Nunito SemiBold"/>
                  <a:ea typeface="Nunito SemiBold"/>
                  <a:cs typeface="Nunito SemiBold"/>
                  <a:sym typeface="Nunito SemiBold"/>
                </a:defRPr>
              </a:pPr>
            </a:p>
          </p:txBody>
        </p:sp>
        <p:sp>
          <p:nvSpPr>
            <p:cNvPr id="971" name="채팅 토픽을 가벼운 진중한 카테고리를 나눠서 원하는 정도의 주제로 얘기할 수 있게하는 기능"/>
            <p:cNvSpPr txBox="1"/>
            <p:nvPr/>
          </p:nvSpPr>
          <p:spPr>
            <a:xfrm>
              <a:off x="4762" y="4762"/>
              <a:ext cx="3578776" cy="674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lvl1pPr algn="ctr">
                <a:defRPr sz="1300">
                  <a:solidFill>
                    <a:srgbClr val="481900"/>
                  </a:solidFill>
                  <a:latin typeface="Nunito SemiBold"/>
                  <a:ea typeface="Nunito SemiBold"/>
                  <a:cs typeface="Nunito SemiBold"/>
                  <a:sym typeface="Nunito SemiBold"/>
                </a:defRPr>
              </a:lvl1pPr>
            </a:lstStyle>
            <a:p>
              <a:pPr/>
              <a:r>
                <a:t>채팅 토픽을 가벼운 진중한 카테고리를 나눠서 원하는 정도의 주제로 얘기할 수 있게하는 기능</a:t>
              </a:r>
            </a:p>
          </p:txBody>
        </p:sp>
      </p:grpSp>
      <p:grpSp>
        <p:nvGrpSpPr>
          <p:cNvPr id="975" name="Google Shape;772;p35"/>
          <p:cNvGrpSpPr/>
          <p:nvPr/>
        </p:nvGrpSpPr>
        <p:grpSpPr>
          <a:xfrm>
            <a:off x="4677159" y="1146608"/>
            <a:ext cx="3588301" cy="447001"/>
            <a:chOff x="0" y="0"/>
            <a:chExt cx="3588299" cy="446999"/>
          </a:xfrm>
        </p:grpSpPr>
        <p:sp>
          <p:nvSpPr>
            <p:cNvPr id="973"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74" name="배경화면"/>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731520">
                <a:defRPr sz="1600">
                  <a:solidFill>
                    <a:srgbClr val="FFF1E4"/>
                  </a:solidFill>
                  <a:latin typeface="+mj-lt"/>
                  <a:ea typeface="+mj-ea"/>
                  <a:cs typeface="+mj-cs"/>
                  <a:sym typeface="Helvetica"/>
                </a:defRPr>
              </a:lvl1pPr>
            </a:lstStyle>
            <a:p>
              <a:pPr/>
              <a:r>
                <a:t>배경화면</a:t>
              </a:r>
            </a:p>
          </p:txBody>
        </p:sp>
      </p:grpSp>
      <p:grpSp>
        <p:nvGrpSpPr>
          <p:cNvPr id="978" name="Google Shape;773;p35"/>
          <p:cNvGrpSpPr/>
          <p:nvPr/>
        </p:nvGrpSpPr>
        <p:grpSpPr>
          <a:xfrm>
            <a:off x="4677152" y="1593133"/>
            <a:ext cx="3588301" cy="683701"/>
            <a:chOff x="0" y="0"/>
            <a:chExt cx="3588299" cy="683700"/>
          </a:xfrm>
        </p:grpSpPr>
        <p:sp>
          <p:nvSpPr>
            <p:cNvPr id="976" name="직사각형"/>
            <p:cNvSpPr/>
            <p:nvPr/>
          </p:nvSpPr>
          <p:spPr>
            <a:xfrm>
              <a:off x="0" y="-1"/>
              <a:ext cx="3588300" cy="683702"/>
            </a:xfrm>
            <a:prstGeom prst="rect">
              <a:avLst/>
            </a:prstGeom>
            <a:noFill/>
            <a:ln w="9525" cap="flat">
              <a:solidFill>
                <a:srgbClr val="481900"/>
              </a:solidFill>
              <a:prstDash val="solid"/>
              <a:round/>
            </a:ln>
            <a:effectLst/>
          </p:spPr>
          <p:txBody>
            <a:bodyPr wrap="square" lIns="0" tIns="0" rIns="0" bIns="0" numCol="1" anchor="t">
              <a:noAutofit/>
            </a:bodyPr>
            <a:lstStyle/>
            <a:p>
              <a:pPr algn="ctr">
                <a:defRPr sz="1300">
                  <a:solidFill>
                    <a:srgbClr val="481900"/>
                  </a:solidFill>
                  <a:latin typeface="Nunito SemiBold"/>
                  <a:ea typeface="Nunito SemiBold"/>
                  <a:cs typeface="Nunito SemiBold"/>
                  <a:sym typeface="Nunito SemiBold"/>
                </a:defRPr>
              </a:pPr>
            </a:p>
          </p:txBody>
        </p:sp>
        <p:sp>
          <p:nvSpPr>
            <p:cNvPr id="977" name="배경화면이 변경될때 알맞는 배경 음악( 빗소리 , 타는소리 ) 이 자동적으로 재생되는 기능 ."/>
            <p:cNvSpPr txBox="1"/>
            <p:nvPr/>
          </p:nvSpPr>
          <p:spPr>
            <a:xfrm>
              <a:off x="4762" y="4762"/>
              <a:ext cx="3578776" cy="674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lvl1pPr algn="ctr">
                <a:defRPr sz="1300">
                  <a:solidFill>
                    <a:srgbClr val="481900"/>
                  </a:solidFill>
                  <a:latin typeface="Nunito SemiBold"/>
                  <a:ea typeface="Nunito SemiBold"/>
                  <a:cs typeface="Nunito SemiBold"/>
                  <a:sym typeface="Nunito SemiBold"/>
                </a:defRPr>
              </a:lvl1pPr>
            </a:lstStyle>
            <a:p>
              <a:pPr/>
              <a:r>
                <a:t>배경화면이 변경될때 알맞는 배경 음악( 빗소리 , 타는소리 ) 이 자동적으로 재생되는 기능 .</a:t>
              </a:r>
            </a:p>
          </p:txBody>
        </p:sp>
      </p:grpSp>
      <p:grpSp>
        <p:nvGrpSpPr>
          <p:cNvPr id="981" name="Google Shape;774;p35"/>
          <p:cNvGrpSpPr/>
          <p:nvPr/>
        </p:nvGrpSpPr>
        <p:grpSpPr>
          <a:xfrm>
            <a:off x="4677162" y="3498108"/>
            <a:ext cx="3588301" cy="447001"/>
            <a:chOff x="0" y="0"/>
            <a:chExt cx="3588299" cy="446999"/>
          </a:xfrm>
        </p:grpSpPr>
        <p:sp>
          <p:nvSpPr>
            <p:cNvPr id="979"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80" name="채팅"/>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731520">
                <a:defRPr sz="1600">
                  <a:solidFill>
                    <a:srgbClr val="FFF1E4"/>
                  </a:solidFill>
                  <a:latin typeface="+mj-lt"/>
                  <a:ea typeface="+mj-ea"/>
                  <a:cs typeface="+mj-cs"/>
                  <a:sym typeface="Helvetica"/>
                </a:defRPr>
              </a:lvl1pPr>
            </a:lstStyle>
            <a:p>
              <a:pPr/>
              <a:r>
                <a:t>채팅</a:t>
              </a:r>
            </a:p>
          </p:txBody>
        </p:sp>
      </p:grpSp>
      <p:grpSp>
        <p:nvGrpSpPr>
          <p:cNvPr id="984" name="Google Shape;775;p35"/>
          <p:cNvGrpSpPr/>
          <p:nvPr/>
        </p:nvGrpSpPr>
        <p:grpSpPr>
          <a:xfrm>
            <a:off x="4677154" y="3944632"/>
            <a:ext cx="3588301" cy="683701"/>
            <a:chOff x="0" y="0"/>
            <a:chExt cx="3588299" cy="683700"/>
          </a:xfrm>
        </p:grpSpPr>
        <p:sp>
          <p:nvSpPr>
            <p:cNvPr id="982" name="직사각형"/>
            <p:cNvSpPr/>
            <p:nvPr/>
          </p:nvSpPr>
          <p:spPr>
            <a:xfrm>
              <a:off x="0" y="-1"/>
              <a:ext cx="3588300" cy="683702"/>
            </a:xfrm>
            <a:prstGeom prst="rect">
              <a:avLst/>
            </a:prstGeom>
            <a:noFill/>
            <a:ln w="9525" cap="flat">
              <a:solidFill>
                <a:srgbClr val="481900"/>
              </a:solidFill>
              <a:prstDash val="solid"/>
              <a:round/>
            </a:ln>
            <a:effectLst/>
          </p:spPr>
          <p:txBody>
            <a:bodyPr wrap="square" lIns="0" tIns="0" rIns="0" bIns="0" numCol="1" anchor="t">
              <a:noAutofit/>
            </a:bodyPr>
            <a:lstStyle/>
            <a:p>
              <a:pPr algn="ctr">
                <a:defRPr sz="1200">
                  <a:solidFill>
                    <a:srgbClr val="481900"/>
                  </a:solidFill>
                  <a:latin typeface="Nunito SemiBold"/>
                  <a:ea typeface="Nunito SemiBold"/>
                  <a:cs typeface="Nunito SemiBold"/>
                  <a:sym typeface="Nunito SemiBold"/>
                </a:defRPr>
              </a:pPr>
            </a:p>
          </p:txBody>
        </p:sp>
        <p:sp>
          <p:nvSpPr>
            <p:cNvPr id="983" name="친구추가를 통해 유저들간의 소통을 원활히…"/>
            <p:cNvSpPr txBox="1"/>
            <p:nvPr/>
          </p:nvSpPr>
          <p:spPr>
            <a:xfrm>
              <a:off x="4762" y="4762"/>
              <a:ext cx="3578776" cy="674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p>
              <a:pPr algn="ctr">
                <a:defRPr sz="1300">
                  <a:solidFill>
                    <a:srgbClr val="481900"/>
                  </a:solidFill>
                  <a:latin typeface="Nunito SemiBold"/>
                  <a:ea typeface="Nunito SemiBold"/>
                  <a:cs typeface="Nunito SemiBold"/>
                  <a:sym typeface="Nunito SemiBold"/>
                </a:defRPr>
              </a:pPr>
              <a:r>
                <a:t>친구추가를 통해 유저들간의 소통을 원활히 </a:t>
              </a:r>
            </a:p>
            <a:p>
              <a:pPr algn="ctr">
                <a:defRPr sz="1300">
                  <a:solidFill>
                    <a:srgbClr val="481900"/>
                  </a:solidFill>
                  <a:latin typeface="Nunito SemiBold"/>
                  <a:ea typeface="Nunito SemiBold"/>
                  <a:cs typeface="Nunito SemiBold"/>
                  <a:sym typeface="Nunito SemiBold"/>
                </a:defRPr>
              </a:pPr>
              <a:r>
                <a:t>도와주는 기능</a:t>
              </a:r>
            </a:p>
          </p:txBody>
        </p:sp>
      </p:grpSp>
      <p:grpSp>
        <p:nvGrpSpPr>
          <p:cNvPr id="987" name="Google Shape;776;p35"/>
          <p:cNvGrpSpPr/>
          <p:nvPr/>
        </p:nvGrpSpPr>
        <p:grpSpPr>
          <a:xfrm>
            <a:off x="4677166" y="2322358"/>
            <a:ext cx="3588301" cy="447001"/>
            <a:chOff x="0" y="0"/>
            <a:chExt cx="3588299" cy="446999"/>
          </a:xfrm>
        </p:grpSpPr>
        <p:sp>
          <p:nvSpPr>
            <p:cNvPr id="985" name="직사각형"/>
            <p:cNvSpPr/>
            <p:nvPr/>
          </p:nvSpPr>
          <p:spPr>
            <a:xfrm>
              <a:off x="0" y="0"/>
              <a:ext cx="3588300" cy="447000"/>
            </a:xfrm>
            <a:prstGeom prst="rect">
              <a:avLst/>
            </a:prstGeom>
            <a:solidFill>
              <a:srgbClr val="481900"/>
            </a:solidFill>
            <a:ln w="9525" cap="flat">
              <a:solidFill>
                <a:srgbClr val="481900"/>
              </a:solidFill>
              <a:prstDash val="solid"/>
              <a:round/>
            </a:ln>
            <a:effectLst/>
          </p:spPr>
          <p:txBody>
            <a:bodyPr wrap="square" lIns="0" tIns="0" rIns="0" bIns="0" numCol="1" anchor="b">
              <a:noAutofit/>
            </a:bodyPr>
            <a:lstStyle/>
            <a:p>
              <a:pPr algn="ctr">
                <a:defRPr sz="2000">
                  <a:solidFill>
                    <a:srgbClr val="FFF1E4"/>
                  </a:solidFill>
                  <a:latin typeface="Playfair Display Medium"/>
                  <a:ea typeface="Playfair Display Medium"/>
                  <a:cs typeface="Playfair Display Medium"/>
                  <a:sym typeface="Playfair Display Medium"/>
                </a:defRPr>
              </a:pPr>
            </a:p>
          </p:txBody>
        </p:sp>
        <p:sp>
          <p:nvSpPr>
            <p:cNvPr id="986" name="결제"/>
            <p:cNvSpPr txBox="1"/>
            <p:nvPr/>
          </p:nvSpPr>
          <p:spPr>
            <a:xfrm>
              <a:off x="4762" y="4762"/>
              <a:ext cx="3578776" cy="437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normAutofit fontScale="100000" lnSpcReduction="0"/>
            </a:bodyPr>
            <a:lstStyle>
              <a:lvl1pPr algn="ctr" defTabSz="731520">
                <a:defRPr sz="1600">
                  <a:solidFill>
                    <a:srgbClr val="FFF1E4"/>
                  </a:solidFill>
                  <a:latin typeface="+mj-lt"/>
                  <a:ea typeface="+mj-ea"/>
                  <a:cs typeface="+mj-cs"/>
                  <a:sym typeface="Helvetica"/>
                </a:defRPr>
              </a:lvl1pPr>
            </a:lstStyle>
            <a:p>
              <a:pPr/>
              <a:r>
                <a:t>결제</a:t>
              </a:r>
            </a:p>
          </p:txBody>
        </p:sp>
      </p:grpSp>
      <p:grpSp>
        <p:nvGrpSpPr>
          <p:cNvPr id="990" name="Google Shape;777;p35"/>
          <p:cNvGrpSpPr/>
          <p:nvPr/>
        </p:nvGrpSpPr>
        <p:grpSpPr>
          <a:xfrm>
            <a:off x="4677154" y="2768884"/>
            <a:ext cx="3588301" cy="683701"/>
            <a:chOff x="0" y="0"/>
            <a:chExt cx="3588299" cy="683700"/>
          </a:xfrm>
        </p:grpSpPr>
        <p:sp>
          <p:nvSpPr>
            <p:cNvPr id="988" name="직사각형"/>
            <p:cNvSpPr/>
            <p:nvPr/>
          </p:nvSpPr>
          <p:spPr>
            <a:xfrm>
              <a:off x="0" y="-1"/>
              <a:ext cx="3588300" cy="683702"/>
            </a:xfrm>
            <a:prstGeom prst="rect">
              <a:avLst/>
            </a:prstGeom>
            <a:noFill/>
            <a:ln w="9525" cap="flat">
              <a:solidFill>
                <a:srgbClr val="481900"/>
              </a:solidFill>
              <a:prstDash val="solid"/>
              <a:round/>
            </a:ln>
            <a:effectLst/>
          </p:spPr>
          <p:txBody>
            <a:bodyPr wrap="square" lIns="0" tIns="0" rIns="0" bIns="0" numCol="1" anchor="t">
              <a:noAutofit/>
            </a:bodyPr>
            <a:lstStyle/>
            <a:p>
              <a:pPr algn="ctr">
                <a:defRPr sz="1200">
                  <a:solidFill>
                    <a:srgbClr val="481900"/>
                  </a:solidFill>
                  <a:latin typeface="Nunito SemiBold"/>
                  <a:ea typeface="Nunito SemiBold"/>
                  <a:cs typeface="Nunito SemiBold"/>
                  <a:sym typeface="Nunito SemiBold"/>
                </a:defRPr>
              </a:pPr>
            </a:p>
          </p:txBody>
        </p:sp>
        <p:sp>
          <p:nvSpPr>
            <p:cNvPr id="989" name="실제 결제 기능을 통해 사용자와 운영자간의 거래가…"/>
            <p:cNvSpPr txBox="1"/>
            <p:nvPr/>
          </p:nvSpPr>
          <p:spPr>
            <a:xfrm>
              <a:off x="4762" y="4762"/>
              <a:ext cx="3578776" cy="674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p>
              <a:pPr algn="ctr">
                <a:defRPr sz="1300">
                  <a:solidFill>
                    <a:srgbClr val="481900"/>
                  </a:solidFill>
                  <a:latin typeface="Nunito SemiBold"/>
                  <a:ea typeface="Nunito SemiBold"/>
                  <a:cs typeface="Nunito SemiBold"/>
                  <a:sym typeface="Nunito SemiBold"/>
                </a:defRPr>
              </a:pPr>
              <a:r>
                <a:t>실제 결제 기능을 통해 사용자와 운영자간의 거래가</a:t>
              </a:r>
            </a:p>
            <a:p>
              <a:pPr algn="ctr">
                <a:defRPr sz="1300">
                  <a:solidFill>
                    <a:srgbClr val="481900"/>
                  </a:solidFill>
                  <a:latin typeface="Nunito SemiBold"/>
                  <a:ea typeface="Nunito SemiBold"/>
                  <a:cs typeface="Nunito SemiBold"/>
                  <a:sym typeface="Nunito SemiBold"/>
                </a:defRPr>
              </a:pPr>
              <a:r>
                <a:t>이루어질 수 있도록 하는 기능</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advClick="1" p14:dur="1000">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24" name="Google Shape;1345;p46"/>
          <p:cNvGrpSpPr/>
          <p:nvPr/>
        </p:nvGrpSpPr>
        <p:grpSpPr>
          <a:xfrm>
            <a:off x="321653" y="931875"/>
            <a:ext cx="624621" cy="695333"/>
            <a:chOff x="0" y="0"/>
            <a:chExt cx="624620" cy="695331"/>
          </a:xfrm>
        </p:grpSpPr>
        <p:grpSp>
          <p:nvGrpSpPr>
            <p:cNvPr id="1006" name="Google Shape;1346;p46"/>
            <p:cNvGrpSpPr/>
            <p:nvPr/>
          </p:nvGrpSpPr>
          <p:grpSpPr>
            <a:xfrm>
              <a:off x="-1" y="0"/>
              <a:ext cx="624622" cy="695332"/>
              <a:chOff x="0" y="0"/>
              <a:chExt cx="624620" cy="695332"/>
            </a:xfrm>
          </p:grpSpPr>
          <p:sp>
            <p:nvSpPr>
              <p:cNvPr id="992" name="Google Shape;1347;p46"/>
              <p:cNvSpPr/>
              <p:nvPr/>
            </p:nvSpPr>
            <p:spPr>
              <a:xfrm>
                <a:off x="220389" y="7361"/>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3" name="Google Shape;1348;p46"/>
              <p:cNvSpPr/>
              <p:nvPr/>
            </p:nvSpPr>
            <p:spPr>
              <a:xfrm>
                <a:off x="0" y="329898"/>
                <a:ext cx="370801" cy="234188"/>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4" name="Google Shape;1349;p46"/>
              <p:cNvSpPr/>
              <p:nvPr/>
            </p:nvSpPr>
            <p:spPr>
              <a:xfrm>
                <a:off x="227859" y="85707"/>
                <a:ext cx="173633"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5" name="Google Shape;1350;p46"/>
              <p:cNvSpPr/>
              <p:nvPr/>
            </p:nvSpPr>
            <p:spPr>
              <a:xfrm>
                <a:off x="221903" y="568593"/>
                <a:ext cx="181964" cy="126740"/>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6" name="Google Shape;1351;p46"/>
              <p:cNvSpPr/>
              <p:nvPr/>
            </p:nvSpPr>
            <p:spPr>
              <a:xfrm>
                <a:off x="17563" y="182833"/>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7" name="Google Shape;1352;p46"/>
              <p:cNvSpPr/>
              <p:nvPr/>
            </p:nvSpPr>
            <p:spPr>
              <a:xfrm>
                <a:off x="231523" y="0"/>
                <a:ext cx="110870"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8" name="Google Shape;1353;p46"/>
              <p:cNvSpPr/>
              <p:nvPr/>
            </p:nvSpPr>
            <p:spPr>
              <a:xfrm>
                <a:off x="615" y="89371"/>
                <a:ext cx="511755" cy="376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999" name="Google Shape;1354;p46"/>
              <p:cNvSpPr/>
              <p:nvPr/>
            </p:nvSpPr>
            <p:spPr>
              <a:xfrm>
                <a:off x="6111" y="130962"/>
                <a:ext cx="99419" cy="51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0" name="Google Shape;1355;p46"/>
              <p:cNvSpPr/>
              <p:nvPr/>
            </p:nvSpPr>
            <p:spPr>
              <a:xfrm>
                <a:off x="204" y="133354"/>
                <a:ext cx="195124" cy="133323"/>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1" name="Google Shape;1356;p46"/>
              <p:cNvSpPr/>
              <p:nvPr/>
            </p:nvSpPr>
            <p:spPr>
              <a:xfrm>
                <a:off x="378588" y="131296"/>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2" name="Google Shape;1357;p46"/>
              <p:cNvSpPr/>
              <p:nvPr/>
            </p:nvSpPr>
            <p:spPr>
              <a:xfrm>
                <a:off x="485334" y="526442"/>
                <a:ext cx="125994" cy="37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3" name="Google Shape;1358;p46"/>
              <p:cNvSpPr/>
              <p:nvPr/>
            </p:nvSpPr>
            <p:spPr>
              <a:xfrm>
                <a:off x="382252" y="373881"/>
                <a:ext cx="242369" cy="175474"/>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4" name="Google Shape;1359;p46"/>
              <p:cNvSpPr/>
              <p:nvPr/>
            </p:nvSpPr>
            <p:spPr>
              <a:xfrm>
                <a:off x="221903" y="234604"/>
                <a:ext cx="400877"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05" name="Google Shape;1360;p46"/>
              <p:cNvSpPr/>
              <p:nvPr/>
            </p:nvSpPr>
            <p:spPr>
              <a:xfrm>
                <a:off x="220063" y="465512"/>
                <a:ext cx="183261" cy="137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023" name="Google Shape;1361;p46"/>
            <p:cNvGrpSpPr/>
            <p:nvPr/>
          </p:nvGrpSpPr>
          <p:grpSpPr>
            <a:xfrm>
              <a:off x="615" y="5529"/>
              <a:ext cx="622165" cy="599261"/>
              <a:chOff x="8" y="0"/>
              <a:chExt cx="622163" cy="599259"/>
            </a:xfrm>
          </p:grpSpPr>
          <p:sp>
            <p:nvSpPr>
              <p:cNvPr id="1007" name="Google Shape;1362;p46"/>
              <p:cNvSpPr/>
              <p:nvPr/>
            </p:nvSpPr>
            <p:spPr>
              <a:xfrm>
                <a:off x="528085" y="35994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08" name="Google Shape;1363;p46"/>
              <p:cNvSpPr/>
              <p:nvPr/>
            </p:nvSpPr>
            <p:spPr>
              <a:xfrm>
                <a:off x="367737" y="31504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09" name="Google Shape;1364;p46"/>
              <p:cNvSpPr/>
              <p:nvPr/>
            </p:nvSpPr>
            <p:spPr>
              <a:xfrm>
                <a:off x="372025" y="127825"/>
                <a:ext cx="143402"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0" name="Google Shape;1365;p46"/>
              <p:cNvSpPr/>
              <p:nvPr/>
            </p:nvSpPr>
            <p:spPr>
              <a:xfrm>
                <a:off x="221296" y="561232"/>
                <a:ext cx="181421"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1" name="Google Shape;1366;p46"/>
              <p:cNvSpPr/>
              <p:nvPr/>
            </p:nvSpPr>
            <p:spPr>
              <a:xfrm>
                <a:off x="479231" y="517249"/>
                <a:ext cx="133322"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2" name="Google Shape;1367;p46"/>
              <p:cNvSpPr/>
              <p:nvPr/>
            </p:nvSpPr>
            <p:spPr>
              <a:xfrm>
                <a:off x="225411" y="322537"/>
                <a:ext cx="148907"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3" name="Google Shape;1368;p46"/>
              <p:cNvSpPr/>
              <p:nvPr/>
            </p:nvSpPr>
            <p:spPr>
              <a:xfrm>
                <a:off x="15123" y="175472"/>
                <a:ext cx="181430" cy="87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4" name="Google Shape;1369;p46"/>
              <p:cNvSpPr/>
              <p:nvPr/>
            </p:nvSpPr>
            <p:spPr>
              <a:xfrm>
                <a:off x="227252" y="76054"/>
                <a:ext cx="173633" cy="86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5" name="Google Shape;1370;p46"/>
              <p:cNvSpPr/>
              <p:nvPr/>
            </p:nvSpPr>
            <p:spPr>
              <a:xfrm>
                <a:off x="379813" y="366520"/>
                <a:ext cx="154853"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6" name="Google Shape;1371;p46"/>
              <p:cNvSpPr/>
              <p:nvPr/>
            </p:nvSpPr>
            <p:spPr>
              <a:xfrm>
                <a:off x="221296" y="458150"/>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7" name="Google Shape;1372;p46"/>
              <p:cNvSpPr/>
              <p:nvPr/>
            </p:nvSpPr>
            <p:spPr>
              <a:xfrm>
                <a:off x="232747" y="80178"/>
                <a:ext cx="168138"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8" name="Google Shape;1373;p46"/>
              <p:cNvSpPr/>
              <p:nvPr/>
            </p:nvSpPr>
            <p:spPr>
              <a:xfrm>
                <a:off x="55443" y="196543"/>
                <a:ext cx="164013" cy="104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19" name="Google Shape;1374;p46"/>
              <p:cNvSpPr/>
              <p:nvPr/>
            </p:nvSpPr>
            <p:spPr>
              <a:xfrm>
                <a:off x="374317" y="224951"/>
                <a:ext cx="247856"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20" name="Google Shape;1375;p46"/>
              <p:cNvSpPr/>
              <p:nvPr/>
            </p:nvSpPr>
            <p:spPr>
              <a:xfrm>
                <a:off x="8" y="320705"/>
                <a:ext cx="372018"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21" name="Google Shape;1376;p46"/>
              <p:cNvSpPr/>
              <p:nvPr/>
            </p:nvSpPr>
            <p:spPr>
              <a:xfrm>
                <a:off x="229084" y="-1"/>
                <a:ext cx="116366" cy="54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22" name="Google Shape;1377;p46"/>
              <p:cNvSpPr/>
              <p:nvPr/>
            </p:nvSpPr>
            <p:spPr>
              <a:xfrm>
                <a:off x="3672" y="127825"/>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1057" name="Google Shape;1378;p46"/>
          <p:cNvGrpSpPr/>
          <p:nvPr/>
        </p:nvGrpSpPr>
        <p:grpSpPr>
          <a:xfrm>
            <a:off x="289374" y="2283340"/>
            <a:ext cx="695333" cy="624621"/>
            <a:chOff x="0" y="0"/>
            <a:chExt cx="695331" cy="624620"/>
          </a:xfrm>
        </p:grpSpPr>
        <p:grpSp>
          <p:nvGrpSpPr>
            <p:cNvPr id="1039" name="Google Shape;1379;p46"/>
            <p:cNvGrpSpPr/>
            <p:nvPr/>
          </p:nvGrpSpPr>
          <p:grpSpPr>
            <a:xfrm>
              <a:off x="-1" y="0"/>
              <a:ext cx="695333" cy="624621"/>
              <a:chOff x="0" y="0"/>
              <a:chExt cx="695331" cy="624620"/>
            </a:xfrm>
          </p:grpSpPr>
          <p:sp>
            <p:nvSpPr>
              <p:cNvPr id="1025" name="Google Shape;1380;p46"/>
              <p:cNvSpPr/>
              <p:nvPr/>
            </p:nvSpPr>
            <p:spPr>
              <a:xfrm rot="5400000">
                <a:off x="518157" y="231678"/>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26" name="Google Shape;1381;p46"/>
              <p:cNvSpPr/>
              <p:nvPr/>
            </p:nvSpPr>
            <p:spPr>
              <a:xfrm rot="5400000">
                <a:off x="62939" y="68307"/>
                <a:ext cx="370802" cy="234187"/>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27" name="Google Shape;1382;p46"/>
              <p:cNvSpPr/>
              <p:nvPr/>
            </p:nvSpPr>
            <p:spPr>
              <a:xfrm rot="5400000">
                <a:off x="469435" y="261302"/>
                <a:ext cx="173633"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28" name="Google Shape;1383;p46"/>
              <p:cNvSpPr/>
              <p:nvPr/>
            </p:nvSpPr>
            <p:spPr>
              <a:xfrm rot="5400000">
                <a:off x="-27613" y="249516"/>
                <a:ext cx="181964" cy="12673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29" name="Google Shape;1384;p46"/>
              <p:cNvSpPr/>
              <p:nvPr/>
            </p:nvSpPr>
            <p:spPr>
              <a:xfrm rot="5400000">
                <a:off x="351915" y="55816"/>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0" name="Google Shape;1385;p46"/>
              <p:cNvSpPr/>
              <p:nvPr/>
            </p:nvSpPr>
            <p:spPr>
              <a:xfrm rot="5400000">
                <a:off x="611477" y="258538"/>
                <a:ext cx="110870"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1" name="Google Shape;1386;p46"/>
              <p:cNvSpPr/>
              <p:nvPr/>
            </p:nvSpPr>
            <p:spPr>
              <a:xfrm rot="5400000">
                <a:off x="162013" y="68422"/>
                <a:ext cx="511755" cy="376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2" name="Google Shape;1387;p46"/>
              <p:cNvSpPr/>
              <p:nvPr/>
            </p:nvSpPr>
            <p:spPr>
              <a:xfrm rot="5400000">
                <a:off x="488724" y="29884"/>
                <a:ext cx="99419" cy="51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3" name="Google Shape;1388;p46"/>
              <p:cNvSpPr/>
              <p:nvPr/>
            </p:nvSpPr>
            <p:spPr>
              <a:xfrm rot="5400000">
                <a:off x="397754" y="31105"/>
                <a:ext cx="195125" cy="133322"/>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4" name="Google Shape;1389;p46"/>
              <p:cNvSpPr/>
              <p:nvPr/>
            </p:nvSpPr>
            <p:spPr>
              <a:xfrm rot="5400000">
                <a:off x="344767" y="405210"/>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5" name="Google Shape;1390;p46"/>
              <p:cNvSpPr/>
              <p:nvPr/>
            </p:nvSpPr>
            <p:spPr>
              <a:xfrm rot="5400000">
                <a:off x="86899" y="529338"/>
                <a:ext cx="125995" cy="37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6" name="Google Shape;1391;p46"/>
              <p:cNvSpPr/>
              <p:nvPr/>
            </p:nvSpPr>
            <p:spPr>
              <a:xfrm rot="5400000">
                <a:off x="112529" y="415700"/>
                <a:ext cx="242369" cy="175473"/>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7" name="Google Shape;1392;p46"/>
              <p:cNvSpPr/>
              <p:nvPr/>
            </p:nvSpPr>
            <p:spPr>
              <a:xfrm rot="5400000">
                <a:off x="101082" y="263134"/>
                <a:ext cx="400877"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38" name="Google Shape;1393;p46"/>
              <p:cNvSpPr/>
              <p:nvPr/>
            </p:nvSpPr>
            <p:spPr>
              <a:xfrm rot="5400000">
                <a:off x="69467" y="242970"/>
                <a:ext cx="183261" cy="137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056" name="Google Shape;1394;p46"/>
            <p:cNvGrpSpPr/>
            <p:nvPr/>
          </p:nvGrpSpPr>
          <p:grpSpPr>
            <a:xfrm>
              <a:off x="90542" y="615"/>
              <a:ext cx="599261" cy="622165"/>
              <a:chOff x="0" y="0"/>
              <a:chExt cx="599260" cy="622163"/>
            </a:xfrm>
          </p:grpSpPr>
          <p:sp>
            <p:nvSpPr>
              <p:cNvPr id="1040" name="Google Shape;1395;p46"/>
              <p:cNvSpPr/>
              <p:nvPr/>
            </p:nvSpPr>
            <p:spPr>
              <a:xfrm rot="5400000">
                <a:off x="226619" y="52807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1" name="Google Shape;1396;p46"/>
              <p:cNvSpPr/>
              <p:nvPr/>
            </p:nvSpPr>
            <p:spPr>
              <a:xfrm rot="5400000">
                <a:off x="271518" y="3677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2" name="Google Shape;1397;p46"/>
              <p:cNvSpPr/>
              <p:nvPr/>
            </p:nvSpPr>
            <p:spPr>
              <a:xfrm rot="5400000">
                <a:off x="303293" y="347277"/>
                <a:ext cx="143403"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3" name="Google Shape;1398;p46"/>
              <p:cNvSpPr/>
              <p:nvPr/>
            </p:nvSpPr>
            <p:spPr>
              <a:xfrm rot="5400000">
                <a:off x="-71697" y="292984"/>
                <a:ext cx="181421"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4" name="Google Shape;1399;p46"/>
              <p:cNvSpPr/>
              <p:nvPr/>
            </p:nvSpPr>
            <p:spPr>
              <a:xfrm rot="5400000">
                <a:off x="1145" y="531679"/>
                <a:ext cx="133323"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5" name="Google Shape;1400;p46"/>
              <p:cNvSpPr/>
              <p:nvPr/>
            </p:nvSpPr>
            <p:spPr>
              <a:xfrm rot="5400000">
                <a:off x="98267" y="195854"/>
                <a:ext cx="148907"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6" name="Google Shape;1401;p46"/>
              <p:cNvSpPr/>
              <p:nvPr/>
            </p:nvSpPr>
            <p:spPr>
              <a:xfrm rot="5400000">
                <a:off x="289090" y="61846"/>
                <a:ext cx="181429" cy="87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7" name="Google Shape;1402;p46"/>
              <p:cNvSpPr/>
              <p:nvPr/>
            </p:nvSpPr>
            <p:spPr>
              <a:xfrm rot="5400000">
                <a:off x="393322" y="270992"/>
                <a:ext cx="173633" cy="86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8" name="Google Shape;1403;p46"/>
              <p:cNvSpPr/>
              <p:nvPr/>
            </p:nvSpPr>
            <p:spPr>
              <a:xfrm rot="5400000">
                <a:off x="109497" y="411416"/>
                <a:ext cx="154854"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49" name="Google Shape;1404;p46"/>
              <p:cNvSpPr/>
              <p:nvPr/>
            </p:nvSpPr>
            <p:spPr>
              <a:xfrm rot="5400000">
                <a:off x="16951" y="251983"/>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0" name="Google Shape;1405;p46"/>
              <p:cNvSpPr/>
              <p:nvPr/>
            </p:nvSpPr>
            <p:spPr>
              <a:xfrm rot="5400000">
                <a:off x="380724" y="262518"/>
                <a:ext cx="168137"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1" name="Google Shape;1406;p46"/>
              <p:cNvSpPr/>
              <p:nvPr/>
            </p:nvSpPr>
            <p:spPr>
              <a:xfrm rot="5400000">
                <a:off x="268248" y="84980"/>
                <a:ext cx="164014" cy="10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2" name="Google Shape;1407;p46"/>
              <p:cNvSpPr/>
              <p:nvPr/>
            </p:nvSpPr>
            <p:spPr>
              <a:xfrm rot="5400000">
                <a:off x="201587" y="449443"/>
                <a:ext cx="247857"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3" name="Google Shape;1408;p46"/>
              <p:cNvSpPr/>
              <p:nvPr/>
            </p:nvSpPr>
            <p:spPr>
              <a:xfrm rot="5400000">
                <a:off x="21075" y="114537"/>
                <a:ext cx="372018"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4" name="Google Shape;1409;p46"/>
              <p:cNvSpPr/>
              <p:nvPr/>
            </p:nvSpPr>
            <p:spPr>
              <a:xfrm rot="5400000">
                <a:off x="513589" y="259771"/>
                <a:ext cx="116367" cy="54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55" name="Google Shape;1410;p46"/>
              <p:cNvSpPr/>
              <p:nvPr/>
            </p:nvSpPr>
            <p:spPr>
              <a:xfrm rot="5400000">
                <a:off x="392406" y="29549"/>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1090" name="Google Shape;1411;p46"/>
          <p:cNvGrpSpPr/>
          <p:nvPr/>
        </p:nvGrpSpPr>
        <p:grpSpPr>
          <a:xfrm>
            <a:off x="289374" y="3575543"/>
            <a:ext cx="695333" cy="624621"/>
            <a:chOff x="0" y="0"/>
            <a:chExt cx="695331" cy="624620"/>
          </a:xfrm>
        </p:grpSpPr>
        <p:grpSp>
          <p:nvGrpSpPr>
            <p:cNvPr id="1072" name="Google Shape;1412;p46"/>
            <p:cNvGrpSpPr/>
            <p:nvPr/>
          </p:nvGrpSpPr>
          <p:grpSpPr>
            <a:xfrm>
              <a:off x="-1" y="0"/>
              <a:ext cx="695333" cy="624621"/>
              <a:chOff x="0" y="0"/>
              <a:chExt cx="695331" cy="624620"/>
            </a:xfrm>
          </p:grpSpPr>
          <p:sp>
            <p:nvSpPr>
              <p:cNvPr id="1058" name="Google Shape;1413;p46"/>
              <p:cNvSpPr/>
              <p:nvPr/>
            </p:nvSpPr>
            <p:spPr>
              <a:xfrm rot="5400000">
                <a:off x="518157" y="231678"/>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59" name="Google Shape;1414;p46"/>
              <p:cNvSpPr/>
              <p:nvPr/>
            </p:nvSpPr>
            <p:spPr>
              <a:xfrm rot="5400000">
                <a:off x="62939" y="68307"/>
                <a:ext cx="370802" cy="234187"/>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0" name="Google Shape;1415;p46"/>
              <p:cNvSpPr/>
              <p:nvPr/>
            </p:nvSpPr>
            <p:spPr>
              <a:xfrm rot="5400000">
                <a:off x="469435" y="261302"/>
                <a:ext cx="173633"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1" name="Google Shape;1416;p46"/>
              <p:cNvSpPr/>
              <p:nvPr/>
            </p:nvSpPr>
            <p:spPr>
              <a:xfrm rot="5400000">
                <a:off x="-27613" y="249516"/>
                <a:ext cx="181964" cy="12673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2" name="Google Shape;1417;p46"/>
              <p:cNvSpPr/>
              <p:nvPr/>
            </p:nvSpPr>
            <p:spPr>
              <a:xfrm rot="5400000">
                <a:off x="351915" y="55816"/>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3" name="Google Shape;1418;p46"/>
              <p:cNvSpPr/>
              <p:nvPr/>
            </p:nvSpPr>
            <p:spPr>
              <a:xfrm rot="5400000">
                <a:off x="611477" y="258538"/>
                <a:ext cx="110870"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4" name="Google Shape;1419;p46"/>
              <p:cNvSpPr/>
              <p:nvPr/>
            </p:nvSpPr>
            <p:spPr>
              <a:xfrm rot="5400000">
                <a:off x="162013" y="68422"/>
                <a:ext cx="511755" cy="376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5" name="Google Shape;1420;p46"/>
              <p:cNvSpPr/>
              <p:nvPr/>
            </p:nvSpPr>
            <p:spPr>
              <a:xfrm rot="5400000">
                <a:off x="488724" y="29884"/>
                <a:ext cx="99419" cy="51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6" name="Google Shape;1421;p46"/>
              <p:cNvSpPr/>
              <p:nvPr/>
            </p:nvSpPr>
            <p:spPr>
              <a:xfrm rot="5400000">
                <a:off x="397754" y="31105"/>
                <a:ext cx="195125" cy="133322"/>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7" name="Google Shape;1422;p46"/>
              <p:cNvSpPr/>
              <p:nvPr/>
            </p:nvSpPr>
            <p:spPr>
              <a:xfrm rot="5400000">
                <a:off x="344767" y="405210"/>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8" name="Google Shape;1423;p46"/>
              <p:cNvSpPr/>
              <p:nvPr/>
            </p:nvSpPr>
            <p:spPr>
              <a:xfrm rot="5400000">
                <a:off x="86899" y="529338"/>
                <a:ext cx="125995" cy="37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69" name="Google Shape;1424;p46"/>
              <p:cNvSpPr/>
              <p:nvPr/>
            </p:nvSpPr>
            <p:spPr>
              <a:xfrm rot="5400000">
                <a:off x="112529" y="415700"/>
                <a:ext cx="242369" cy="175473"/>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70" name="Google Shape;1425;p46"/>
              <p:cNvSpPr/>
              <p:nvPr/>
            </p:nvSpPr>
            <p:spPr>
              <a:xfrm rot="5400000">
                <a:off x="101082" y="263134"/>
                <a:ext cx="400877"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71" name="Google Shape;1426;p46"/>
              <p:cNvSpPr/>
              <p:nvPr/>
            </p:nvSpPr>
            <p:spPr>
              <a:xfrm rot="5400000">
                <a:off x="69467" y="242970"/>
                <a:ext cx="183261" cy="137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089" name="Google Shape;1427;p46"/>
            <p:cNvGrpSpPr/>
            <p:nvPr/>
          </p:nvGrpSpPr>
          <p:grpSpPr>
            <a:xfrm>
              <a:off x="90542" y="615"/>
              <a:ext cx="599261" cy="622165"/>
              <a:chOff x="0" y="0"/>
              <a:chExt cx="599260" cy="622163"/>
            </a:xfrm>
          </p:grpSpPr>
          <p:sp>
            <p:nvSpPr>
              <p:cNvPr id="1073" name="Google Shape;1428;p46"/>
              <p:cNvSpPr/>
              <p:nvPr/>
            </p:nvSpPr>
            <p:spPr>
              <a:xfrm rot="5400000">
                <a:off x="226619" y="52807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4" name="Google Shape;1429;p46"/>
              <p:cNvSpPr/>
              <p:nvPr/>
            </p:nvSpPr>
            <p:spPr>
              <a:xfrm rot="5400000">
                <a:off x="271518" y="3677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5" name="Google Shape;1430;p46"/>
              <p:cNvSpPr/>
              <p:nvPr/>
            </p:nvSpPr>
            <p:spPr>
              <a:xfrm rot="5400000">
                <a:off x="303293" y="347277"/>
                <a:ext cx="143403"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6" name="Google Shape;1431;p46"/>
              <p:cNvSpPr/>
              <p:nvPr/>
            </p:nvSpPr>
            <p:spPr>
              <a:xfrm rot="5400000">
                <a:off x="-71697" y="292984"/>
                <a:ext cx="181421"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7" name="Google Shape;1432;p46"/>
              <p:cNvSpPr/>
              <p:nvPr/>
            </p:nvSpPr>
            <p:spPr>
              <a:xfrm rot="5400000">
                <a:off x="1145" y="531679"/>
                <a:ext cx="133323"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8" name="Google Shape;1433;p46"/>
              <p:cNvSpPr/>
              <p:nvPr/>
            </p:nvSpPr>
            <p:spPr>
              <a:xfrm rot="5400000">
                <a:off x="98267" y="195854"/>
                <a:ext cx="148907"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79" name="Google Shape;1434;p46"/>
              <p:cNvSpPr/>
              <p:nvPr/>
            </p:nvSpPr>
            <p:spPr>
              <a:xfrm rot="5400000">
                <a:off x="289090" y="61846"/>
                <a:ext cx="181429" cy="87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0" name="Google Shape;1435;p46"/>
              <p:cNvSpPr/>
              <p:nvPr/>
            </p:nvSpPr>
            <p:spPr>
              <a:xfrm rot="5400000">
                <a:off x="393322" y="270992"/>
                <a:ext cx="173633" cy="86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1" name="Google Shape;1436;p46"/>
              <p:cNvSpPr/>
              <p:nvPr/>
            </p:nvSpPr>
            <p:spPr>
              <a:xfrm rot="5400000">
                <a:off x="109497" y="411416"/>
                <a:ext cx="154854"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2" name="Google Shape;1437;p46"/>
              <p:cNvSpPr/>
              <p:nvPr/>
            </p:nvSpPr>
            <p:spPr>
              <a:xfrm rot="5400000">
                <a:off x="16951" y="251983"/>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3" name="Google Shape;1438;p46"/>
              <p:cNvSpPr/>
              <p:nvPr/>
            </p:nvSpPr>
            <p:spPr>
              <a:xfrm rot="5400000">
                <a:off x="380724" y="262518"/>
                <a:ext cx="168137"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4" name="Google Shape;1439;p46"/>
              <p:cNvSpPr/>
              <p:nvPr/>
            </p:nvSpPr>
            <p:spPr>
              <a:xfrm rot="5400000">
                <a:off x="268248" y="84980"/>
                <a:ext cx="164014" cy="10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5" name="Google Shape;1440;p46"/>
              <p:cNvSpPr/>
              <p:nvPr/>
            </p:nvSpPr>
            <p:spPr>
              <a:xfrm rot="5400000">
                <a:off x="201587" y="449443"/>
                <a:ext cx="247857"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6" name="Google Shape;1441;p46"/>
              <p:cNvSpPr/>
              <p:nvPr/>
            </p:nvSpPr>
            <p:spPr>
              <a:xfrm rot="5400000">
                <a:off x="21075" y="114537"/>
                <a:ext cx="372018"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7" name="Google Shape;1442;p46"/>
              <p:cNvSpPr/>
              <p:nvPr/>
            </p:nvSpPr>
            <p:spPr>
              <a:xfrm rot="5400000">
                <a:off x="513589" y="259771"/>
                <a:ext cx="116367" cy="54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088" name="Google Shape;1443;p46"/>
              <p:cNvSpPr/>
              <p:nvPr/>
            </p:nvSpPr>
            <p:spPr>
              <a:xfrm rot="5400000">
                <a:off x="392406" y="29549"/>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1123" name="Google Shape;1444;p46"/>
          <p:cNvGrpSpPr/>
          <p:nvPr/>
        </p:nvGrpSpPr>
        <p:grpSpPr>
          <a:xfrm>
            <a:off x="8197743" y="931875"/>
            <a:ext cx="624621" cy="695333"/>
            <a:chOff x="0" y="0"/>
            <a:chExt cx="624620" cy="695331"/>
          </a:xfrm>
        </p:grpSpPr>
        <p:grpSp>
          <p:nvGrpSpPr>
            <p:cNvPr id="1105" name="Google Shape;1445;p46"/>
            <p:cNvGrpSpPr/>
            <p:nvPr/>
          </p:nvGrpSpPr>
          <p:grpSpPr>
            <a:xfrm>
              <a:off x="-1" y="0"/>
              <a:ext cx="624622" cy="695332"/>
              <a:chOff x="0" y="0"/>
              <a:chExt cx="624620" cy="695332"/>
            </a:xfrm>
          </p:grpSpPr>
          <p:sp>
            <p:nvSpPr>
              <p:cNvPr id="1091" name="Google Shape;1446;p46"/>
              <p:cNvSpPr/>
              <p:nvPr/>
            </p:nvSpPr>
            <p:spPr>
              <a:xfrm flipH="1">
                <a:off x="223128" y="7361"/>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2" name="Google Shape;1447;p46"/>
              <p:cNvSpPr/>
              <p:nvPr/>
            </p:nvSpPr>
            <p:spPr>
              <a:xfrm flipH="1">
                <a:off x="253819" y="329898"/>
                <a:ext cx="370802" cy="234188"/>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3" name="Google Shape;1448;p46"/>
              <p:cNvSpPr/>
              <p:nvPr/>
            </p:nvSpPr>
            <p:spPr>
              <a:xfrm flipH="1">
                <a:off x="223128" y="85707"/>
                <a:ext cx="173634"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4" name="Google Shape;1449;p46"/>
              <p:cNvSpPr/>
              <p:nvPr/>
            </p:nvSpPr>
            <p:spPr>
              <a:xfrm flipH="1">
                <a:off x="220753" y="568593"/>
                <a:ext cx="181965" cy="126740"/>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5" name="Google Shape;1450;p46"/>
              <p:cNvSpPr/>
              <p:nvPr/>
            </p:nvSpPr>
            <p:spPr>
              <a:xfrm flipH="1">
                <a:off x="408221" y="182833"/>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6" name="Google Shape;1451;p46"/>
              <p:cNvSpPr/>
              <p:nvPr/>
            </p:nvSpPr>
            <p:spPr>
              <a:xfrm flipH="1">
                <a:off x="282227" y="0"/>
                <a:ext cx="110871"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7" name="Google Shape;1452;p46"/>
              <p:cNvSpPr/>
              <p:nvPr/>
            </p:nvSpPr>
            <p:spPr>
              <a:xfrm flipH="1">
                <a:off x="112250" y="89371"/>
                <a:ext cx="511755" cy="376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8" name="Google Shape;1453;p46"/>
              <p:cNvSpPr/>
              <p:nvPr/>
            </p:nvSpPr>
            <p:spPr>
              <a:xfrm flipH="1">
                <a:off x="519090" y="130962"/>
                <a:ext cx="99420" cy="51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099" name="Google Shape;1454;p46"/>
              <p:cNvSpPr/>
              <p:nvPr/>
            </p:nvSpPr>
            <p:spPr>
              <a:xfrm flipH="1">
                <a:off x="429292" y="133354"/>
                <a:ext cx="195124" cy="133323"/>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00" name="Google Shape;1455;p46"/>
              <p:cNvSpPr/>
              <p:nvPr/>
            </p:nvSpPr>
            <p:spPr>
              <a:xfrm flipH="1">
                <a:off x="142" y="131296"/>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01" name="Google Shape;1456;p46"/>
              <p:cNvSpPr/>
              <p:nvPr/>
            </p:nvSpPr>
            <p:spPr>
              <a:xfrm flipH="1">
                <a:off x="13292" y="526442"/>
                <a:ext cx="125995" cy="37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02" name="Google Shape;1457;p46"/>
              <p:cNvSpPr/>
              <p:nvPr/>
            </p:nvSpPr>
            <p:spPr>
              <a:xfrm flipH="1">
                <a:off x="0" y="373881"/>
                <a:ext cx="242369" cy="175474"/>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03" name="Google Shape;1458;p46"/>
              <p:cNvSpPr/>
              <p:nvPr/>
            </p:nvSpPr>
            <p:spPr>
              <a:xfrm flipH="1">
                <a:off x="1840" y="234604"/>
                <a:ext cx="400878"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04" name="Google Shape;1459;p46"/>
              <p:cNvSpPr/>
              <p:nvPr/>
            </p:nvSpPr>
            <p:spPr>
              <a:xfrm flipH="1">
                <a:off x="221296" y="465512"/>
                <a:ext cx="183262" cy="137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122" name="Google Shape;1460;p46"/>
            <p:cNvGrpSpPr/>
            <p:nvPr/>
          </p:nvGrpSpPr>
          <p:grpSpPr>
            <a:xfrm>
              <a:off x="1840" y="5529"/>
              <a:ext cx="622165" cy="599261"/>
              <a:chOff x="0" y="0"/>
              <a:chExt cx="622163" cy="599259"/>
            </a:xfrm>
          </p:grpSpPr>
          <p:sp>
            <p:nvSpPr>
              <p:cNvPr id="1106" name="Google Shape;1461;p46"/>
              <p:cNvSpPr/>
              <p:nvPr/>
            </p:nvSpPr>
            <p:spPr>
              <a:xfrm flipH="1">
                <a:off x="81386" y="35994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07" name="Google Shape;1462;p46"/>
              <p:cNvSpPr/>
              <p:nvPr/>
            </p:nvSpPr>
            <p:spPr>
              <a:xfrm flipH="1">
                <a:off x="241735" y="31504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08" name="Google Shape;1463;p46"/>
              <p:cNvSpPr/>
              <p:nvPr/>
            </p:nvSpPr>
            <p:spPr>
              <a:xfrm flipH="1">
                <a:off x="106745" y="127825"/>
                <a:ext cx="143403"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09" name="Google Shape;1464;p46"/>
              <p:cNvSpPr/>
              <p:nvPr/>
            </p:nvSpPr>
            <p:spPr>
              <a:xfrm flipH="1">
                <a:off x="219455" y="561232"/>
                <a:ext cx="181422"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0" name="Google Shape;1465;p46"/>
              <p:cNvSpPr/>
              <p:nvPr/>
            </p:nvSpPr>
            <p:spPr>
              <a:xfrm flipH="1">
                <a:off x="9619" y="517249"/>
                <a:ext cx="133323"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1" name="Google Shape;1466;p46"/>
              <p:cNvSpPr/>
              <p:nvPr/>
            </p:nvSpPr>
            <p:spPr>
              <a:xfrm flipH="1">
                <a:off x="247855" y="322537"/>
                <a:ext cx="148906"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2" name="Google Shape;1467;p46"/>
              <p:cNvSpPr/>
              <p:nvPr/>
            </p:nvSpPr>
            <p:spPr>
              <a:xfrm flipH="1">
                <a:off x="425619" y="175472"/>
                <a:ext cx="181430" cy="87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3" name="Google Shape;1468;p46"/>
              <p:cNvSpPr/>
              <p:nvPr/>
            </p:nvSpPr>
            <p:spPr>
              <a:xfrm flipH="1">
                <a:off x="221287" y="76054"/>
                <a:ext cx="173634" cy="86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4" name="Google Shape;1469;p46"/>
              <p:cNvSpPr/>
              <p:nvPr/>
            </p:nvSpPr>
            <p:spPr>
              <a:xfrm flipH="1">
                <a:off x="87506" y="366520"/>
                <a:ext cx="154854"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5" name="Google Shape;1470;p46"/>
              <p:cNvSpPr/>
              <p:nvPr/>
            </p:nvSpPr>
            <p:spPr>
              <a:xfrm flipH="1">
                <a:off x="246023" y="458150"/>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6" name="Google Shape;1471;p46"/>
              <p:cNvSpPr/>
              <p:nvPr/>
            </p:nvSpPr>
            <p:spPr>
              <a:xfrm flipH="1">
                <a:off x="221287" y="80178"/>
                <a:ext cx="168138"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7" name="Google Shape;1472;p46"/>
              <p:cNvSpPr/>
              <p:nvPr/>
            </p:nvSpPr>
            <p:spPr>
              <a:xfrm flipH="1">
                <a:off x="402716" y="196543"/>
                <a:ext cx="164014" cy="104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8" name="Google Shape;1473;p46"/>
              <p:cNvSpPr/>
              <p:nvPr/>
            </p:nvSpPr>
            <p:spPr>
              <a:xfrm flipH="1">
                <a:off x="-1" y="224951"/>
                <a:ext cx="247857"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19" name="Google Shape;1474;p46"/>
              <p:cNvSpPr/>
              <p:nvPr/>
            </p:nvSpPr>
            <p:spPr>
              <a:xfrm flipH="1">
                <a:off x="250147" y="320705"/>
                <a:ext cx="372017"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20" name="Google Shape;1475;p46"/>
              <p:cNvSpPr/>
              <p:nvPr/>
            </p:nvSpPr>
            <p:spPr>
              <a:xfrm flipH="1">
                <a:off x="276722" y="0"/>
                <a:ext cx="116367" cy="54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21" name="Google Shape;1476;p46"/>
              <p:cNvSpPr/>
              <p:nvPr/>
            </p:nvSpPr>
            <p:spPr>
              <a:xfrm flipH="1">
                <a:off x="513586" y="127825"/>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1156" name="Google Shape;1477;p46"/>
          <p:cNvGrpSpPr/>
          <p:nvPr/>
        </p:nvGrpSpPr>
        <p:grpSpPr>
          <a:xfrm>
            <a:off x="8159310" y="2283340"/>
            <a:ext cx="695333" cy="624621"/>
            <a:chOff x="0" y="0"/>
            <a:chExt cx="695331" cy="624620"/>
          </a:xfrm>
        </p:grpSpPr>
        <p:grpSp>
          <p:nvGrpSpPr>
            <p:cNvPr id="1138" name="Google Shape;1478;p46"/>
            <p:cNvGrpSpPr/>
            <p:nvPr/>
          </p:nvGrpSpPr>
          <p:grpSpPr>
            <a:xfrm>
              <a:off x="-1" y="0"/>
              <a:ext cx="695333" cy="624621"/>
              <a:chOff x="0" y="0"/>
              <a:chExt cx="695331" cy="624620"/>
            </a:xfrm>
          </p:grpSpPr>
          <p:sp>
            <p:nvSpPr>
              <p:cNvPr id="1124" name="Google Shape;1479;p46"/>
              <p:cNvSpPr/>
              <p:nvPr/>
            </p:nvSpPr>
            <p:spPr>
              <a:xfrm flipH="1" rot="16200000">
                <a:off x="-3928" y="231678"/>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25" name="Google Shape;1480;p46"/>
              <p:cNvSpPr/>
              <p:nvPr/>
            </p:nvSpPr>
            <p:spPr>
              <a:xfrm flipH="1" rot="16200000">
                <a:off x="261591" y="68307"/>
                <a:ext cx="370802" cy="234187"/>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26" name="Google Shape;1481;p46"/>
              <p:cNvSpPr/>
              <p:nvPr/>
            </p:nvSpPr>
            <p:spPr>
              <a:xfrm flipH="1" rot="16200000">
                <a:off x="52264" y="261302"/>
                <a:ext cx="173633"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27" name="Google Shape;1482;p46"/>
              <p:cNvSpPr/>
              <p:nvPr/>
            </p:nvSpPr>
            <p:spPr>
              <a:xfrm flipH="1" rot="16200000">
                <a:off x="540981" y="249516"/>
                <a:ext cx="181964" cy="12673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28" name="Google Shape;1483;p46"/>
              <p:cNvSpPr/>
              <p:nvPr/>
            </p:nvSpPr>
            <p:spPr>
              <a:xfrm flipH="1" rot="16200000">
                <a:off x="144580" y="55816"/>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29" name="Google Shape;1484;p46"/>
              <p:cNvSpPr/>
              <p:nvPr/>
            </p:nvSpPr>
            <p:spPr>
              <a:xfrm flipH="1" rot="16200000">
                <a:off x="-27015" y="258538"/>
                <a:ext cx="110870"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0" name="Google Shape;1485;p46"/>
              <p:cNvSpPr/>
              <p:nvPr/>
            </p:nvSpPr>
            <p:spPr>
              <a:xfrm flipH="1" rot="16200000">
                <a:off x="21564" y="68422"/>
                <a:ext cx="511755" cy="376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1" name="Google Shape;1486;p46"/>
              <p:cNvSpPr/>
              <p:nvPr/>
            </p:nvSpPr>
            <p:spPr>
              <a:xfrm flipH="1" rot="16200000">
                <a:off x="107189" y="29884"/>
                <a:ext cx="99419" cy="51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2" name="Google Shape;1487;p46"/>
              <p:cNvSpPr/>
              <p:nvPr/>
            </p:nvSpPr>
            <p:spPr>
              <a:xfrm flipH="1" rot="16200000">
                <a:off x="102453" y="31105"/>
                <a:ext cx="195125" cy="133322"/>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3" name="Google Shape;1488;p46"/>
              <p:cNvSpPr/>
              <p:nvPr/>
            </p:nvSpPr>
            <p:spPr>
              <a:xfrm flipH="1" rot="16200000">
                <a:off x="104674" y="405210"/>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4" name="Google Shape;1489;p46"/>
              <p:cNvSpPr/>
              <p:nvPr/>
            </p:nvSpPr>
            <p:spPr>
              <a:xfrm flipH="1" rot="16200000">
                <a:off x="482438" y="529338"/>
                <a:ext cx="125995" cy="37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5" name="Google Shape;1490;p46"/>
              <p:cNvSpPr/>
              <p:nvPr/>
            </p:nvSpPr>
            <p:spPr>
              <a:xfrm flipH="1" rot="16200000">
                <a:off x="340434" y="415700"/>
                <a:ext cx="242369" cy="175473"/>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6" name="Google Shape;1491;p46"/>
              <p:cNvSpPr/>
              <p:nvPr/>
            </p:nvSpPr>
            <p:spPr>
              <a:xfrm flipH="1" rot="16200000">
                <a:off x="193373" y="263134"/>
                <a:ext cx="400877"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37" name="Google Shape;1492;p46"/>
              <p:cNvSpPr/>
              <p:nvPr/>
            </p:nvSpPr>
            <p:spPr>
              <a:xfrm flipH="1" rot="16200000">
                <a:off x="442604" y="242970"/>
                <a:ext cx="183261" cy="137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155" name="Google Shape;1493;p46"/>
            <p:cNvGrpSpPr/>
            <p:nvPr/>
          </p:nvGrpSpPr>
          <p:grpSpPr>
            <a:xfrm>
              <a:off x="5529" y="615"/>
              <a:ext cx="599261" cy="622165"/>
              <a:chOff x="0" y="0"/>
              <a:chExt cx="599260" cy="622163"/>
            </a:xfrm>
          </p:grpSpPr>
          <p:sp>
            <p:nvSpPr>
              <p:cNvPr id="1139" name="Google Shape;1494;p46"/>
              <p:cNvSpPr/>
              <p:nvPr/>
            </p:nvSpPr>
            <p:spPr>
              <a:xfrm flipH="1" rot="16200000">
                <a:off x="359940" y="52807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0" name="Google Shape;1495;p46"/>
              <p:cNvSpPr/>
              <p:nvPr/>
            </p:nvSpPr>
            <p:spPr>
              <a:xfrm flipH="1" rot="16200000">
                <a:off x="315041" y="3677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1" name="Google Shape;1496;p46"/>
              <p:cNvSpPr/>
              <p:nvPr/>
            </p:nvSpPr>
            <p:spPr>
              <a:xfrm flipH="1" rot="16200000">
                <a:off x="152564" y="347277"/>
                <a:ext cx="143403"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2" name="Google Shape;1497;p46"/>
              <p:cNvSpPr/>
              <p:nvPr/>
            </p:nvSpPr>
            <p:spPr>
              <a:xfrm flipH="1" rot="16200000">
                <a:off x="489536" y="292984"/>
                <a:ext cx="181421"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3" name="Google Shape;1498;p46"/>
              <p:cNvSpPr/>
              <p:nvPr/>
            </p:nvSpPr>
            <p:spPr>
              <a:xfrm flipH="1" rot="16200000">
                <a:off x="464792" y="531679"/>
                <a:ext cx="133323"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4" name="Google Shape;1499;p46"/>
              <p:cNvSpPr/>
              <p:nvPr/>
            </p:nvSpPr>
            <p:spPr>
              <a:xfrm flipH="1" rot="16200000">
                <a:off x="352086" y="195854"/>
                <a:ext cx="148907"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5" name="Google Shape;1500;p46"/>
              <p:cNvSpPr/>
              <p:nvPr/>
            </p:nvSpPr>
            <p:spPr>
              <a:xfrm flipH="1" rot="16200000">
                <a:off x="128741" y="61846"/>
                <a:ext cx="181429" cy="87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6" name="Google Shape;1501;p46"/>
              <p:cNvSpPr/>
              <p:nvPr/>
            </p:nvSpPr>
            <p:spPr>
              <a:xfrm flipH="1" rot="16200000">
                <a:off x="32305" y="270992"/>
                <a:ext cx="173633" cy="86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7" name="Google Shape;1502;p46"/>
              <p:cNvSpPr/>
              <p:nvPr/>
            </p:nvSpPr>
            <p:spPr>
              <a:xfrm flipH="1" rot="16200000">
                <a:off x="334909" y="411416"/>
                <a:ext cx="154854"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8" name="Google Shape;1503;p46"/>
              <p:cNvSpPr/>
              <p:nvPr/>
            </p:nvSpPr>
            <p:spPr>
              <a:xfrm flipH="1" rot="16200000">
                <a:off x="427455" y="251983"/>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49" name="Google Shape;1504;p46"/>
              <p:cNvSpPr/>
              <p:nvPr/>
            </p:nvSpPr>
            <p:spPr>
              <a:xfrm flipH="1" rot="16200000">
                <a:off x="50399" y="262518"/>
                <a:ext cx="168137"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0" name="Google Shape;1505;p46"/>
              <p:cNvSpPr/>
              <p:nvPr/>
            </p:nvSpPr>
            <p:spPr>
              <a:xfrm flipH="1" rot="16200000">
                <a:off x="166998" y="84980"/>
                <a:ext cx="164014" cy="10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1" name="Google Shape;1506;p46"/>
              <p:cNvSpPr/>
              <p:nvPr/>
            </p:nvSpPr>
            <p:spPr>
              <a:xfrm flipH="1" rot="16200000">
                <a:off x="149816" y="449443"/>
                <a:ext cx="247857"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2" name="Google Shape;1507;p46"/>
              <p:cNvSpPr/>
              <p:nvPr/>
            </p:nvSpPr>
            <p:spPr>
              <a:xfrm flipH="1" rot="16200000">
                <a:off x="206167" y="114537"/>
                <a:ext cx="372018"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3" name="Google Shape;1508;p46"/>
              <p:cNvSpPr/>
              <p:nvPr/>
            </p:nvSpPr>
            <p:spPr>
              <a:xfrm flipH="1" rot="16200000">
                <a:off x="-30696" y="259771"/>
                <a:ext cx="116367" cy="54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54" name="Google Shape;1509;p46"/>
              <p:cNvSpPr/>
              <p:nvPr/>
            </p:nvSpPr>
            <p:spPr>
              <a:xfrm flipH="1" rot="16200000">
                <a:off x="101939" y="29549"/>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grpSp>
        <p:nvGrpSpPr>
          <p:cNvPr id="1189" name="Google Shape;1510;p46"/>
          <p:cNvGrpSpPr/>
          <p:nvPr/>
        </p:nvGrpSpPr>
        <p:grpSpPr>
          <a:xfrm>
            <a:off x="8159310" y="3575543"/>
            <a:ext cx="695333" cy="624621"/>
            <a:chOff x="0" y="0"/>
            <a:chExt cx="695331" cy="624620"/>
          </a:xfrm>
        </p:grpSpPr>
        <p:grpSp>
          <p:nvGrpSpPr>
            <p:cNvPr id="1171" name="Google Shape;1511;p46"/>
            <p:cNvGrpSpPr/>
            <p:nvPr/>
          </p:nvGrpSpPr>
          <p:grpSpPr>
            <a:xfrm>
              <a:off x="-1" y="0"/>
              <a:ext cx="695333" cy="624621"/>
              <a:chOff x="0" y="0"/>
              <a:chExt cx="695331" cy="624620"/>
            </a:xfrm>
          </p:grpSpPr>
          <p:sp>
            <p:nvSpPr>
              <p:cNvPr id="1157" name="Google Shape;1512;p46"/>
              <p:cNvSpPr/>
              <p:nvPr/>
            </p:nvSpPr>
            <p:spPr>
              <a:xfrm flipH="1" rot="16200000">
                <a:off x="-3928" y="231678"/>
                <a:ext cx="181103" cy="158526"/>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58" name="Google Shape;1513;p46"/>
              <p:cNvSpPr/>
              <p:nvPr/>
            </p:nvSpPr>
            <p:spPr>
              <a:xfrm flipH="1" rot="16200000">
                <a:off x="261591" y="68307"/>
                <a:ext cx="370802" cy="234187"/>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59" name="Google Shape;1514;p46"/>
              <p:cNvSpPr/>
              <p:nvPr/>
            </p:nvSpPr>
            <p:spPr>
              <a:xfrm flipH="1" rot="16200000">
                <a:off x="52264" y="261302"/>
                <a:ext cx="173633" cy="106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0" name="Google Shape;1515;p46"/>
              <p:cNvSpPr/>
              <p:nvPr/>
            </p:nvSpPr>
            <p:spPr>
              <a:xfrm flipH="1" rot="16200000">
                <a:off x="540981" y="249516"/>
                <a:ext cx="181964" cy="126739"/>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1" name="Google Shape;1516;p46"/>
              <p:cNvSpPr/>
              <p:nvPr/>
            </p:nvSpPr>
            <p:spPr>
              <a:xfrm flipH="1" rot="16200000">
                <a:off x="144580" y="55816"/>
                <a:ext cx="198837" cy="122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2" name="Google Shape;1517;p46"/>
              <p:cNvSpPr/>
              <p:nvPr/>
            </p:nvSpPr>
            <p:spPr>
              <a:xfrm flipH="1" rot="16200000">
                <a:off x="-27015" y="258538"/>
                <a:ext cx="110870" cy="56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3" name="Google Shape;1518;p46"/>
              <p:cNvSpPr/>
              <p:nvPr/>
            </p:nvSpPr>
            <p:spPr>
              <a:xfrm flipH="1" rot="16200000">
                <a:off x="21564" y="68422"/>
                <a:ext cx="511755" cy="376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4" name="Google Shape;1519;p46"/>
              <p:cNvSpPr/>
              <p:nvPr/>
            </p:nvSpPr>
            <p:spPr>
              <a:xfrm flipH="1" rot="16200000">
                <a:off x="107189" y="29884"/>
                <a:ext cx="99419" cy="51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5" name="Google Shape;1520;p46"/>
              <p:cNvSpPr/>
              <p:nvPr/>
            </p:nvSpPr>
            <p:spPr>
              <a:xfrm flipH="1" rot="16200000">
                <a:off x="102453" y="31105"/>
                <a:ext cx="195125" cy="133322"/>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6" name="Google Shape;1521;p46"/>
              <p:cNvSpPr/>
              <p:nvPr/>
            </p:nvSpPr>
            <p:spPr>
              <a:xfrm flipH="1" rot="16200000">
                <a:off x="104674" y="405210"/>
                <a:ext cx="245891" cy="192647"/>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7" name="Google Shape;1522;p46"/>
              <p:cNvSpPr/>
              <p:nvPr/>
            </p:nvSpPr>
            <p:spPr>
              <a:xfrm flipH="1" rot="16200000">
                <a:off x="482438" y="529338"/>
                <a:ext cx="125995" cy="37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8" name="Google Shape;1523;p46"/>
              <p:cNvSpPr/>
              <p:nvPr/>
            </p:nvSpPr>
            <p:spPr>
              <a:xfrm flipH="1" rot="16200000">
                <a:off x="340434" y="415700"/>
                <a:ext cx="242369" cy="175473"/>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69" name="Google Shape;1524;p46"/>
              <p:cNvSpPr/>
              <p:nvPr/>
            </p:nvSpPr>
            <p:spPr>
              <a:xfrm flipH="1" rot="16200000">
                <a:off x="193373" y="263134"/>
                <a:ext cx="400877" cy="31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1170" name="Google Shape;1525;p46"/>
              <p:cNvSpPr/>
              <p:nvPr/>
            </p:nvSpPr>
            <p:spPr>
              <a:xfrm flipH="1" rot="16200000">
                <a:off x="442604" y="242970"/>
                <a:ext cx="183261" cy="137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1188" name="Google Shape;1526;p46"/>
            <p:cNvGrpSpPr/>
            <p:nvPr/>
          </p:nvGrpSpPr>
          <p:grpSpPr>
            <a:xfrm>
              <a:off x="5529" y="615"/>
              <a:ext cx="599261" cy="622165"/>
              <a:chOff x="0" y="0"/>
              <a:chExt cx="599260" cy="622163"/>
            </a:xfrm>
          </p:grpSpPr>
          <p:sp>
            <p:nvSpPr>
              <p:cNvPr id="1172" name="Google Shape;1527;p46"/>
              <p:cNvSpPr/>
              <p:nvPr/>
            </p:nvSpPr>
            <p:spPr>
              <a:xfrm flipH="1" rot="16200000">
                <a:off x="359940" y="52807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3" name="Google Shape;1528;p46"/>
              <p:cNvSpPr/>
              <p:nvPr/>
            </p:nvSpPr>
            <p:spPr>
              <a:xfrm flipH="1" rot="16200000">
                <a:off x="315041" y="3677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4" name="Google Shape;1529;p46"/>
              <p:cNvSpPr/>
              <p:nvPr/>
            </p:nvSpPr>
            <p:spPr>
              <a:xfrm flipH="1" rot="16200000">
                <a:off x="152564" y="347277"/>
                <a:ext cx="143403" cy="192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5" name="Google Shape;1530;p46"/>
              <p:cNvSpPr/>
              <p:nvPr/>
            </p:nvSpPr>
            <p:spPr>
              <a:xfrm flipH="1" rot="16200000">
                <a:off x="489536" y="292984"/>
                <a:ext cx="181421" cy="3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6" name="Google Shape;1531;p46"/>
              <p:cNvSpPr/>
              <p:nvPr/>
            </p:nvSpPr>
            <p:spPr>
              <a:xfrm flipH="1" rot="16200000">
                <a:off x="464792" y="531679"/>
                <a:ext cx="133323" cy="28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7" name="Google Shape;1532;p46"/>
              <p:cNvSpPr/>
              <p:nvPr/>
            </p:nvSpPr>
            <p:spPr>
              <a:xfrm flipH="1" rot="16200000">
                <a:off x="352086" y="195854"/>
                <a:ext cx="148907" cy="208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8" name="Google Shape;1533;p46"/>
              <p:cNvSpPr/>
              <p:nvPr/>
            </p:nvSpPr>
            <p:spPr>
              <a:xfrm flipH="1" rot="16200000">
                <a:off x="128741" y="61846"/>
                <a:ext cx="181429" cy="87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79" name="Google Shape;1534;p46"/>
              <p:cNvSpPr/>
              <p:nvPr/>
            </p:nvSpPr>
            <p:spPr>
              <a:xfrm flipH="1" rot="16200000">
                <a:off x="32305" y="270992"/>
                <a:ext cx="173633" cy="86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0" name="Google Shape;1535;p46"/>
              <p:cNvSpPr/>
              <p:nvPr/>
            </p:nvSpPr>
            <p:spPr>
              <a:xfrm flipH="1" rot="16200000">
                <a:off x="334909" y="411416"/>
                <a:ext cx="154854" cy="91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1" name="Google Shape;1536;p46"/>
              <p:cNvSpPr/>
              <p:nvPr/>
            </p:nvSpPr>
            <p:spPr>
              <a:xfrm flipH="1" rot="16200000">
                <a:off x="427455" y="251983"/>
                <a:ext cx="154854" cy="93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2" name="Google Shape;1537;p46"/>
              <p:cNvSpPr/>
              <p:nvPr/>
            </p:nvSpPr>
            <p:spPr>
              <a:xfrm flipH="1" rot="16200000">
                <a:off x="50399" y="262518"/>
                <a:ext cx="168137" cy="108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3" name="Google Shape;1538;p46"/>
              <p:cNvSpPr/>
              <p:nvPr/>
            </p:nvSpPr>
            <p:spPr>
              <a:xfrm flipH="1" rot="16200000">
                <a:off x="166998" y="84980"/>
                <a:ext cx="164014" cy="10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4" name="Google Shape;1539;p46"/>
              <p:cNvSpPr/>
              <p:nvPr/>
            </p:nvSpPr>
            <p:spPr>
              <a:xfrm flipH="1" rot="16200000">
                <a:off x="149816" y="449443"/>
                <a:ext cx="247857" cy="97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5" name="Google Shape;1540;p46"/>
              <p:cNvSpPr/>
              <p:nvPr/>
            </p:nvSpPr>
            <p:spPr>
              <a:xfrm flipH="1" rot="16200000">
                <a:off x="206167" y="114537"/>
                <a:ext cx="372018" cy="14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6" name="Google Shape;1541;p46"/>
              <p:cNvSpPr/>
              <p:nvPr/>
            </p:nvSpPr>
            <p:spPr>
              <a:xfrm flipH="1" rot="16200000">
                <a:off x="-30696" y="259771"/>
                <a:ext cx="116367" cy="54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1187" name="Google Shape;1542;p46"/>
              <p:cNvSpPr/>
              <p:nvPr/>
            </p:nvSpPr>
            <p:spPr>
              <a:xfrm flipH="1" rot="16200000">
                <a:off x="101939" y="29549"/>
                <a:ext cx="104915" cy="53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1190" name="THANK YOU"/>
          <p:cNvSpPr txBox="1"/>
          <p:nvPr/>
        </p:nvSpPr>
        <p:spPr>
          <a:xfrm>
            <a:off x="1690877" y="2162807"/>
            <a:ext cx="4740276" cy="977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6400">
                <a:latin typeface="+mj-lt"/>
                <a:ea typeface="+mj-ea"/>
                <a:cs typeface="+mj-cs"/>
                <a:sym typeface="Helvetica"/>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2000">
        <p:cover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3" name="Google Shape;1556;p47"/>
          <p:cNvSpPr/>
          <p:nvPr/>
        </p:nvSpPr>
        <p:spPr>
          <a:xfrm rot="19310530">
            <a:off x="5021567" y="3036747"/>
            <a:ext cx="3787847" cy="541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8" y="372"/>
                </a:moveTo>
                <a:cubicBezTo>
                  <a:pt x="21040" y="372"/>
                  <a:pt x="21303" y="459"/>
                  <a:pt x="21550" y="547"/>
                </a:cubicBezTo>
                <a:lnTo>
                  <a:pt x="21550" y="17665"/>
                </a:lnTo>
                <a:cubicBezTo>
                  <a:pt x="21303" y="17402"/>
                  <a:pt x="21028" y="17315"/>
                  <a:pt x="20728" y="17315"/>
                </a:cubicBezTo>
                <a:cubicBezTo>
                  <a:pt x="19765" y="17315"/>
                  <a:pt x="19270" y="18320"/>
                  <a:pt x="18786" y="19217"/>
                </a:cubicBezTo>
                <a:cubicBezTo>
                  <a:pt x="18317" y="20222"/>
                  <a:pt x="17823" y="21228"/>
                  <a:pt x="16860" y="21228"/>
                </a:cubicBezTo>
                <a:cubicBezTo>
                  <a:pt x="15909" y="21228"/>
                  <a:pt x="15412" y="20222"/>
                  <a:pt x="14943" y="19217"/>
                </a:cubicBezTo>
                <a:cubicBezTo>
                  <a:pt x="14461" y="18320"/>
                  <a:pt x="13967" y="17315"/>
                  <a:pt x="13001" y="17315"/>
                </a:cubicBezTo>
                <a:cubicBezTo>
                  <a:pt x="12026" y="17315"/>
                  <a:pt x="11532" y="18320"/>
                  <a:pt x="11063" y="19217"/>
                </a:cubicBezTo>
                <a:cubicBezTo>
                  <a:pt x="10578" y="20222"/>
                  <a:pt x="10096" y="21228"/>
                  <a:pt x="9133" y="21228"/>
                </a:cubicBezTo>
                <a:cubicBezTo>
                  <a:pt x="8170" y="21228"/>
                  <a:pt x="7686" y="20222"/>
                  <a:pt x="7204" y="19217"/>
                </a:cubicBezTo>
                <a:cubicBezTo>
                  <a:pt x="6735" y="18320"/>
                  <a:pt x="6241" y="17315"/>
                  <a:pt x="5262" y="17315"/>
                </a:cubicBezTo>
                <a:cubicBezTo>
                  <a:pt x="4299" y="17315"/>
                  <a:pt x="3805" y="18320"/>
                  <a:pt x="3324" y="19217"/>
                </a:cubicBezTo>
                <a:cubicBezTo>
                  <a:pt x="2855" y="20222"/>
                  <a:pt x="2370" y="21228"/>
                  <a:pt x="1407" y="21228"/>
                </a:cubicBezTo>
                <a:cubicBezTo>
                  <a:pt x="860" y="21228"/>
                  <a:pt x="432" y="21053"/>
                  <a:pt x="53" y="20594"/>
                </a:cubicBezTo>
                <a:lnTo>
                  <a:pt x="53" y="3192"/>
                </a:lnTo>
                <a:cubicBezTo>
                  <a:pt x="469" y="3913"/>
                  <a:pt x="885" y="4285"/>
                  <a:pt x="1407" y="4285"/>
                </a:cubicBezTo>
                <a:cubicBezTo>
                  <a:pt x="2370" y="4285"/>
                  <a:pt x="2867" y="3280"/>
                  <a:pt x="3349" y="2274"/>
                </a:cubicBezTo>
                <a:cubicBezTo>
                  <a:pt x="3818" y="1377"/>
                  <a:pt x="4299" y="372"/>
                  <a:pt x="5262" y="372"/>
                </a:cubicBezTo>
                <a:cubicBezTo>
                  <a:pt x="6229" y="372"/>
                  <a:pt x="6723" y="1377"/>
                  <a:pt x="7192" y="2274"/>
                </a:cubicBezTo>
                <a:cubicBezTo>
                  <a:pt x="7673" y="3280"/>
                  <a:pt x="8170" y="4285"/>
                  <a:pt x="9133" y="4285"/>
                </a:cubicBezTo>
                <a:cubicBezTo>
                  <a:pt x="10096" y="4285"/>
                  <a:pt x="10594" y="3280"/>
                  <a:pt x="11075" y="2274"/>
                </a:cubicBezTo>
                <a:cubicBezTo>
                  <a:pt x="11544" y="1377"/>
                  <a:pt x="12038" y="372"/>
                  <a:pt x="13001" y="372"/>
                </a:cubicBezTo>
                <a:cubicBezTo>
                  <a:pt x="13967" y="372"/>
                  <a:pt x="14449" y="1377"/>
                  <a:pt x="14918" y="2274"/>
                </a:cubicBezTo>
                <a:cubicBezTo>
                  <a:pt x="15400" y="3280"/>
                  <a:pt x="15894" y="4285"/>
                  <a:pt x="16860" y="4285"/>
                </a:cubicBezTo>
                <a:cubicBezTo>
                  <a:pt x="17835" y="4285"/>
                  <a:pt x="18332" y="3280"/>
                  <a:pt x="18801" y="2274"/>
                </a:cubicBezTo>
                <a:cubicBezTo>
                  <a:pt x="19283" y="1377"/>
                  <a:pt x="19765" y="372"/>
                  <a:pt x="20728" y="372"/>
                </a:cubicBezTo>
                <a:close/>
                <a:moveTo>
                  <a:pt x="5262" y="0"/>
                </a:moveTo>
                <a:cubicBezTo>
                  <a:pt x="4299" y="0"/>
                  <a:pt x="3805" y="1006"/>
                  <a:pt x="3324" y="2011"/>
                </a:cubicBezTo>
                <a:cubicBezTo>
                  <a:pt x="2855" y="2908"/>
                  <a:pt x="2370" y="3913"/>
                  <a:pt x="1407" y="3913"/>
                </a:cubicBezTo>
                <a:cubicBezTo>
                  <a:pt x="885" y="3913"/>
                  <a:pt x="457" y="3564"/>
                  <a:pt x="25" y="2733"/>
                </a:cubicBezTo>
                <a:lnTo>
                  <a:pt x="0" y="2733"/>
                </a:lnTo>
                <a:lnTo>
                  <a:pt x="0" y="20857"/>
                </a:lnTo>
                <a:lnTo>
                  <a:pt x="13" y="20857"/>
                </a:lnTo>
                <a:cubicBezTo>
                  <a:pt x="416" y="21316"/>
                  <a:pt x="847" y="21600"/>
                  <a:pt x="1407" y="21600"/>
                </a:cubicBezTo>
                <a:cubicBezTo>
                  <a:pt x="2370" y="21600"/>
                  <a:pt x="2867" y="20594"/>
                  <a:pt x="3349" y="19589"/>
                </a:cubicBezTo>
                <a:cubicBezTo>
                  <a:pt x="3818" y="18671"/>
                  <a:pt x="4299" y="17665"/>
                  <a:pt x="5262" y="17665"/>
                </a:cubicBezTo>
                <a:cubicBezTo>
                  <a:pt x="6229" y="17665"/>
                  <a:pt x="6723" y="18671"/>
                  <a:pt x="7192" y="19589"/>
                </a:cubicBezTo>
                <a:cubicBezTo>
                  <a:pt x="7673" y="20594"/>
                  <a:pt x="8170" y="21600"/>
                  <a:pt x="9133" y="21600"/>
                </a:cubicBezTo>
                <a:cubicBezTo>
                  <a:pt x="10096" y="21600"/>
                  <a:pt x="10594" y="20594"/>
                  <a:pt x="11075" y="19589"/>
                </a:cubicBezTo>
                <a:cubicBezTo>
                  <a:pt x="11544" y="18671"/>
                  <a:pt x="12038" y="17665"/>
                  <a:pt x="13001" y="17665"/>
                </a:cubicBezTo>
                <a:cubicBezTo>
                  <a:pt x="13967" y="17665"/>
                  <a:pt x="14449" y="18671"/>
                  <a:pt x="14930" y="19589"/>
                </a:cubicBezTo>
                <a:cubicBezTo>
                  <a:pt x="15400" y="20594"/>
                  <a:pt x="15894" y="21600"/>
                  <a:pt x="16860" y="21600"/>
                </a:cubicBezTo>
                <a:cubicBezTo>
                  <a:pt x="17835" y="21600"/>
                  <a:pt x="18332" y="20594"/>
                  <a:pt x="18801" y="19589"/>
                </a:cubicBezTo>
                <a:cubicBezTo>
                  <a:pt x="19283" y="18671"/>
                  <a:pt x="19765" y="17665"/>
                  <a:pt x="20728" y="17665"/>
                </a:cubicBezTo>
                <a:cubicBezTo>
                  <a:pt x="21040" y="17665"/>
                  <a:pt x="21315" y="17774"/>
                  <a:pt x="21575" y="18036"/>
                </a:cubicBezTo>
                <a:lnTo>
                  <a:pt x="21600" y="18036"/>
                </a:lnTo>
                <a:lnTo>
                  <a:pt x="21600" y="284"/>
                </a:lnTo>
                <a:lnTo>
                  <a:pt x="21575" y="175"/>
                </a:lnTo>
                <a:cubicBezTo>
                  <a:pt x="21328" y="88"/>
                  <a:pt x="21053" y="0"/>
                  <a:pt x="20728" y="0"/>
                </a:cubicBezTo>
                <a:cubicBezTo>
                  <a:pt x="19765" y="0"/>
                  <a:pt x="19270" y="1006"/>
                  <a:pt x="18786" y="2011"/>
                </a:cubicBezTo>
                <a:cubicBezTo>
                  <a:pt x="18317" y="2908"/>
                  <a:pt x="17823" y="3913"/>
                  <a:pt x="16860" y="3913"/>
                </a:cubicBezTo>
                <a:cubicBezTo>
                  <a:pt x="15894" y="3913"/>
                  <a:pt x="15412" y="2908"/>
                  <a:pt x="14943" y="2011"/>
                </a:cubicBezTo>
                <a:cubicBezTo>
                  <a:pt x="14461" y="1006"/>
                  <a:pt x="13967" y="0"/>
                  <a:pt x="13001" y="0"/>
                </a:cubicBezTo>
                <a:cubicBezTo>
                  <a:pt x="12026" y="0"/>
                  <a:pt x="11532" y="1006"/>
                  <a:pt x="11063" y="2011"/>
                </a:cubicBezTo>
                <a:cubicBezTo>
                  <a:pt x="10578" y="2908"/>
                  <a:pt x="10096" y="3913"/>
                  <a:pt x="9133" y="3913"/>
                </a:cubicBezTo>
                <a:cubicBezTo>
                  <a:pt x="8170" y="3913"/>
                  <a:pt x="7686" y="2908"/>
                  <a:pt x="7204" y="2011"/>
                </a:cubicBezTo>
                <a:cubicBezTo>
                  <a:pt x="6735" y="1006"/>
                  <a:pt x="6241" y="0"/>
                  <a:pt x="5262" y="0"/>
                </a:cubicBezTo>
                <a:close/>
              </a:path>
            </a:pathLst>
          </a:custGeom>
          <a:solidFill>
            <a:srgbClr val="481900"/>
          </a:solidFill>
          <a:ln w="12700">
            <a:miter lim="400000"/>
          </a:ln>
        </p:spPr>
        <p:txBody>
          <a:bodyPr lIns="0" tIns="0" rIns="0" bIns="0" anchor="ctr"/>
          <a:lstStyle/>
          <a:p>
            <a:pPr>
              <a:defRPr>
                <a:latin typeface="+mj-lt"/>
                <a:ea typeface="+mj-ea"/>
                <a:cs typeface="+mj-cs"/>
                <a:sym typeface="Helvetica"/>
              </a:defRPr>
            </a:pPr>
          </a:p>
        </p:txBody>
      </p:sp>
      <p:sp>
        <p:nvSpPr>
          <p:cNvPr id="694" name="Google Shape;1557;p47"/>
          <p:cNvSpPr/>
          <p:nvPr/>
        </p:nvSpPr>
        <p:spPr>
          <a:xfrm rot="15870227">
            <a:off x="7074111" y="3130584"/>
            <a:ext cx="1484470" cy="1370912"/>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7793" y="0"/>
                </a:moveTo>
                <a:cubicBezTo>
                  <a:pt x="7518" y="0"/>
                  <a:pt x="7241" y="54"/>
                  <a:pt x="6964" y="131"/>
                </a:cubicBezTo>
                <a:cubicBezTo>
                  <a:pt x="6702" y="193"/>
                  <a:pt x="6469" y="287"/>
                  <a:pt x="6257" y="451"/>
                </a:cubicBezTo>
                <a:cubicBezTo>
                  <a:pt x="5549" y="911"/>
                  <a:pt x="3845" y="2081"/>
                  <a:pt x="2869" y="3213"/>
                </a:cubicBezTo>
                <a:cubicBezTo>
                  <a:pt x="1603" y="4679"/>
                  <a:pt x="570" y="6466"/>
                  <a:pt x="188" y="8448"/>
                </a:cubicBezTo>
                <a:cubicBezTo>
                  <a:pt x="-342" y="11085"/>
                  <a:pt x="280" y="13909"/>
                  <a:pt x="1659" y="16124"/>
                </a:cubicBezTo>
                <a:cubicBezTo>
                  <a:pt x="3046" y="18332"/>
                  <a:pt x="5139" y="19924"/>
                  <a:pt x="7466" y="20805"/>
                </a:cubicBezTo>
                <a:cubicBezTo>
                  <a:pt x="8958" y="21352"/>
                  <a:pt x="10536" y="21600"/>
                  <a:pt x="12121" y="21600"/>
                </a:cubicBezTo>
                <a:cubicBezTo>
                  <a:pt x="12979" y="21600"/>
                  <a:pt x="13838" y="21528"/>
                  <a:pt x="14687" y="21391"/>
                </a:cubicBezTo>
                <a:cubicBezTo>
                  <a:pt x="16250" y="21125"/>
                  <a:pt x="17814" y="20642"/>
                  <a:pt x="19080" y="19635"/>
                </a:cubicBezTo>
                <a:cubicBezTo>
                  <a:pt x="20346" y="18590"/>
                  <a:pt x="21258" y="16967"/>
                  <a:pt x="21201" y="15212"/>
                </a:cubicBezTo>
                <a:cubicBezTo>
                  <a:pt x="21145" y="13488"/>
                  <a:pt x="19935" y="11794"/>
                  <a:pt x="18344" y="11670"/>
                </a:cubicBezTo>
                <a:cubicBezTo>
                  <a:pt x="18270" y="11663"/>
                  <a:pt x="18195" y="11659"/>
                  <a:pt x="18121" y="11659"/>
                </a:cubicBezTo>
                <a:cubicBezTo>
                  <a:pt x="17459" y="11659"/>
                  <a:pt x="16792" y="11925"/>
                  <a:pt x="16130" y="12185"/>
                </a:cubicBezTo>
                <a:cubicBezTo>
                  <a:pt x="15423" y="12481"/>
                  <a:pt x="14716" y="12809"/>
                  <a:pt x="13952" y="12809"/>
                </a:cubicBezTo>
                <a:cubicBezTo>
                  <a:pt x="13188" y="12809"/>
                  <a:pt x="12389" y="12450"/>
                  <a:pt x="12035" y="11701"/>
                </a:cubicBezTo>
                <a:cubicBezTo>
                  <a:pt x="11802" y="11147"/>
                  <a:pt x="11858" y="10468"/>
                  <a:pt x="12127" y="9914"/>
                </a:cubicBezTo>
                <a:cubicBezTo>
                  <a:pt x="12360" y="9360"/>
                  <a:pt x="12743" y="8908"/>
                  <a:pt x="13153" y="8479"/>
                </a:cubicBezTo>
                <a:cubicBezTo>
                  <a:pt x="13718" y="7964"/>
                  <a:pt x="14334" y="7504"/>
                  <a:pt x="14631" y="6723"/>
                </a:cubicBezTo>
                <a:cubicBezTo>
                  <a:pt x="14716" y="6435"/>
                  <a:pt x="14779" y="6138"/>
                  <a:pt x="14716" y="5818"/>
                </a:cubicBezTo>
                <a:cubicBezTo>
                  <a:pt x="14567" y="4812"/>
                  <a:pt x="13598" y="4516"/>
                  <a:pt x="12771" y="4516"/>
                </a:cubicBezTo>
                <a:cubicBezTo>
                  <a:pt x="11682" y="4516"/>
                  <a:pt x="10592" y="4843"/>
                  <a:pt x="9652" y="5460"/>
                </a:cubicBezTo>
                <a:cubicBezTo>
                  <a:pt x="9286" y="5670"/>
                  <a:pt x="8904" y="5955"/>
                  <a:pt x="8519" y="5955"/>
                </a:cubicBezTo>
                <a:cubicBezTo>
                  <a:pt x="8376" y="5955"/>
                  <a:pt x="8232" y="5916"/>
                  <a:pt x="8089" y="5818"/>
                </a:cubicBezTo>
                <a:cubicBezTo>
                  <a:pt x="7763" y="5623"/>
                  <a:pt x="7587" y="5202"/>
                  <a:pt x="7615" y="4812"/>
                </a:cubicBezTo>
                <a:cubicBezTo>
                  <a:pt x="7707" y="3899"/>
                  <a:pt x="8322" y="3345"/>
                  <a:pt x="8796" y="2667"/>
                </a:cubicBezTo>
                <a:cubicBezTo>
                  <a:pt x="9234" y="2081"/>
                  <a:pt x="9560" y="1200"/>
                  <a:pt x="9058" y="521"/>
                </a:cubicBezTo>
                <a:cubicBezTo>
                  <a:pt x="8881" y="326"/>
                  <a:pt x="8647" y="162"/>
                  <a:pt x="8379" y="92"/>
                </a:cubicBezTo>
                <a:cubicBezTo>
                  <a:pt x="8184" y="27"/>
                  <a:pt x="7989" y="0"/>
                  <a:pt x="7793" y="0"/>
                </a:cubicBezTo>
                <a:close/>
              </a:path>
            </a:pathLst>
          </a:custGeom>
          <a:ln>
            <a:solidFill>
              <a:srgbClr val="481900"/>
            </a:solidFill>
          </a:ln>
        </p:spPr>
        <p:txBody>
          <a:bodyPr lIns="0" tIns="0" rIns="0" bIns="0" anchor="ctr"/>
          <a:lstStyle/>
          <a:p>
            <a:pPr>
              <a:defRPr>
                <a:latin typeface="+mj-lt"/>
                <a:ea typeface="+mj-ea"/>
                <a:cs typeface="+mj-cs"/>
                <a:sym typeface="Helvetica"/>
              </a:defRPr>
            </a:pPr>
          </a:p>
        </p:txBody>
      </p:sp>
      <p:sp>
        <p:nvSpPr>
          <p:cNvPr id="695" name="Google Shape;1558;p47"/>
          <p:cNvSpPr/>
          <p:nvPr/>
        </p:nvSpPr>
        <p:spPr>
          <a:xfrm>
            <a:off x="5214099" y="1713988"/>
            <a:ext cx="1920002" cy="1109701"/>
          </a:xfrm>
          <a:prstGeom prst="ellipse">
            <a:avLst/>
          </a:prstGeom>
          <a:ln>
            <a:solidFill>
              <a:srgbClr val="481900"/>
            </a:solidFill>
          </a:ln>
        </p:spPr>
        <p:txBody>
          <a:bodyPr lIns="0" tIns="0" rIns="0" bIns="0" anchor="ctr"/>
          <a:lstStyle/>
          <a:p>
            <a:pPr>
              <a:defRPr>
                <a:latin typeface="+mj-lt"/>
                <a:ea typeface="+mj-ea"/>
                <a:cs typeface="+mj-cs"/>
                <a:sym typeface="Helvetica"/>
              </a:defRPr>
            </a:pPr>
          </a:p>
        </p:txBody>
      </p:sp>
      <p:sp>
        <p:nvSpPr>
          <p:cNvPr id="696" name="⚬ 프로젝트 개요"/>
          <p:cNvSpPr txBox="1"/>
          <p:nvPr/>
        </p:nvSpPr>
        <p:spPr>
          <a:xfrm>
            <a:off x="1462781" y="928561"/>
            <a:ext cx="3179793" cy="6451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a:defRPr sz="4000">
                <a:solidFill>
                  <a:srgbClr val="481900"/>
                </a:solidFill>
                <a:latin typeface="+mj-lt"/>
                <a:ea typeface="+mj-ea"/>
                <a:cs typeface="+mj-cs"/>
                <a:sym typeface="Helvetica"/>
              </a:defRPr>
            </a:pPr>
            <a:r>
              <a:t>⚬ 프로젝트 개요</a:t>
            </a:r>
          </a:p>
        </p:txBody>
      </p:sp>
      <p:sp>
        <p:nvSpPr>
          <p:cNvPr id="697" name="⚬ 프로젝트 소개"/>
          <p:cNvSpPr txBox="1"/>
          <p:nvPr/>
        </p:nvSpPr>
        <p:spPr>
          <a:xfrm>
            <a:off x="1462781" y="1623896"/>
            <a:ext cx="3179793" cy="6451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a:defRPr sz="4000">
                <a:solidFill>
                  <a:srgbClr val="481900"/>
                </a:solidFill>
                <a:latin typeface="+mj-lt"/>
                <a:ea typeface="+mj-ea"/>
                <a:cs typeface="+mj-cs"/>
                <a:sym typeface="Helvetica"/>
              </a:defRPr>
            </a:pPr>
            <a:r>
              <a:t>⚬ 프로젝트 소개</a:t>
            </a:r>
          </a:p>
        </p:txBody>
      </p:sp>
      <p:sp>
        <p:nvSpPr>
          <p:cNvPr id="698" name="⚬ 향후 업데이트"/>
          <p:cNvSpPr txBox="1"/>
          <p:nvPr/>
        </p:nvSpPr>
        <p:spPr>
          <a:xfrm>
            <a:off x="1462781" y="2986199"/>
            <a:ext cx="3179793" cy="6451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a:defRPr sz="4000">
                <a:solidFill>
                  <a:srgbClr val="481900"/>
                </a:solidFill>
                <a:latin typeface="+mj-lt"/>
                <a:ea typeface="+mj-ea"/>
                <a:cs typeface="+mj-cs"/>
                <a:sym typeface="Helvetica"/>
              </a:defRPr>
            </a:pPr>
            <a:r>
              <a:t>⚬ 향후 업데이트</a:t>
            </a:r>
          </a:p>
        </p:txBody>
      </p:sp>
      <p:sp>
        <p:nvSpPr>
          <p:cNvPr id="699" name="⚬ 느낀점"/>
          <p:cNvSpPr txBox="1"/>
          <p:nvPr/>
        </p:nvSpPr>
        <p:spPr>
          <a:xfrm>
            <a:off x="1462781" y="3681533"/>
            <a:ext cx="1720394" cy="6451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a:defRPr sz="4000">
                <a:solidFill>
                  <a:srgbClr val="481900"/>
                </a:solidFill>
                <a:latin typeface="+mj-lt"/>
                <a:ea typeface="+mj-ea"/>
                <a:cs typeface="+mj-cs"/>
                <a:sym typeface="Helvetica"/>
              </a:defRPr>
            </a:pPr>
            <a:r>
              <a:t>⚬ 느낀점</a:t>
            </a:r>
          </a:p>
        </p:txBody>
      </p:sp>
      <p:sp>
        <p:nvSpPr>
          <p:cNvPr id="700" name="⚬ 트러블슈팅"/>
          <p:cNvSpPr txBox="1"/>
          <p:nvPr/>
        </p:nvSpPr>
        <p:spPr>
          <a:xfrm>
            <a:off x="1462781" y="2305047"/>
            <a:ext cx="2599234" cy="6451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a:defRPr sz="4000">
                <a:solidFill>
                  <a:srgbClr val="481900"/>
                </a:solidFill>
                <a:latin typeface="+mj-lt"/>
                <a:ea typeface="+mj-ea"/>
                <a:cs typeface="+mj-cs"/>
                <a:sym typeface="Helvetica"/>
              </a:defRPr>
            </a:pPr>
            <a:r>
              <a:t>⚬ 트러블슈팅</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Google Shape;1554;p47"/>
          <p:cNvSpPr txBox="1"/>
          <p:nvPr>
            <p:ph type="title"/>
          </p:nvPr>
        </p:nvSpPr>
        <p:spPr>
          <a:xfrm>
            <a:off x="719999" y="473600"/>
            <a:ext cx="7704002" cy="572701"/>
          </a:xfrm>
          <a:prstGeom prst="rect">
            <a:avLst/>
          </a:prstGeom>
        </p:spPr>
        <p:txBody>
          <a:bodyPr/>
          <a:lstStyle>
            <a:lvl1pPr defTabSz="731520">
              <a:defRPr sz="2400">
                <a:latin typeface="+mj-lt"/>
                <a:ea typeface="+mj-ea"/>
                <a:cs typeface="+mj-cs"/>
                <a:sym typeface="Helvetica"/>
              </a:defRPr>
            </a:lvl1pPr>
          </a:lstStyle>
          <a:p>
            <a:pPr/>
            <a:r>
              <a:t>프로젝트 개요</a:t>
            </a:r>
          </a:p>
        </p:txBody>
      </p:sp>
      <p:sp>
        <p:nvSpPr>
          <p:cNvPr id="703" name="Google Shape;1556;p47"/>
          <p:cNvSpPr/>
          <p:nvPr/>
        </p:nvSpPr>
        <p:spPr>
          <a:xfrm rot="19310530">
            <a:off x="5542267" y="2782747"/>
            <a:ext cx="3787847" cy="541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8" y="372"/>
                </a:moveTo>
                <a:cubicBezTo>
                  <a:pt x="21040" y="372"/>
                  <a:pt x="21303" y="459"/>
                  <a:pt x="21550" y="547"/>
                </a:cubicBezTo>
                <a:lnTo>
                  <a:pt x="21550" y="17665"/>
                </a:lnTo>
                <a:cubicBezTo>
                  <a:pt x="21303" y="17402"/>
                  <a:pt x="21028" y="17315"/>
                  <a:pt x="20728" y="17315"/>
                </a:cubicBezTo>
                <a:cubicBezTo>
                  <a:pt x="19765" y="17315"/>
                  <a:pt x="19270" y="18320"/>
                  <a:pt x="18786" y="19217"/>
                </a:cubicBezTo>
                <a:cubicBezTo>
                  <a:pt x="18317" y="20222"/>
                  <a:pt x="17823" y="21228"/>
                  <a:pt x="16860" y="21228"/>
                </a:cubicBezTo>
                <a:cubicBezTo>
                  <a:pt x="15909" y="21228"/>
                  <a:pt x="15412" y="20222"/>
                  <a:pt x="14943" y="19217"/>
                </a:cubicBezTo>
                <a:cubicBezTo>
                  <a:pt x="14461" y="18320"/>
                  <a:pt x="13967" y="17315"/>
                  <a:pt x="13001" y="17315"/>
                </a:cubicBezTo>
                <a:cubicBezTo>
                  <a:pt x="12026" y="17315"/>
                  <a:pt x="11532" y="18320"/>
                  <a:pt x="11063" y="19217"/>
                </a:cubicBezTo>
                <a:cubicBezTo>
                  <a:pt x="10578" y="20222"/>
                  <a:pt x="10096" y="21228"/>
                  <a:pt x="9133" y="21228"/>
                </a:cubicBezTo>
                <a:cubicBezTo>
                  <a:pt x="8170" y="21228"/>
                  <a:pt x="7686" y="20222"/>
                  <a:pt x="7204" y="19217"/>
                </a:cubicBezTo>
                <a:cubicBezTo>
                  <a:pt x="6735" y="18320"/>
                  <a:pt x="6241" y="17315"/>
                  <a:pt x="5262" y="17315"/>
                </a:cubicBezTo>
                <a:cubicBezTo>
                  <a:pt x="4299" y="17315"/>
                  <a:pt x="3805" y="18320"/>
                  <a:pt x="3324" y="19217"/>
                </a:cubicBezTo>
                <a:cubicBezTo>
                  <a:pt x="2855" y="20222"/>
                  <a:pt x="2370" y="21228"/>
                  <a:pt x="1407" y="21228"/>
                </a:cubicBezTo>
                <a:cubicBezTo>
                  <a:pt x="860" y="21228"/>
                  <a:pt x="432" y="21053"/>
                  <a:pt x="53" y="20594"/>
                </a:cubicBezTo>
                <a:lnTo>
                  <a:pt x="53" y="3192"/>
                </a:lnTo>
                <a:cubicBezTo>
                  <a:pt x="469" y="3913"/>
                  <a:pt x="885" y="4285"/>
                  <a:pt x="1407" y="4285"/>
                </a:cubicBezTo>
                <a:cubicBezTo>
                  <a:pt x="2370" y="4285"/>
                  <a:pt x="2867" y="3280"/>
                  <a:pt x="3349" y="2274"/>
                </a:cubicBezTo>
                <a:cubicBezTo>
                  <a:pt x="3818" y="1377"/>
                  <a:pt x="4299" y="372"/>
                  <a:pt x="5262" y="372"/>
                </a:cubicBezTo>
                <a:cubicBezTo>
                  <a:pt x="6229" y="372"/>
                  <a:pt x="6723" y="1377"/>
                  <a:pt x="7192" y="2274"/>
                </a:cubicBezTo>
                <a:cubicBezTo>
                  <a:pt x="7673" y="3280"/>
                  <a:pt x="8170" y="4285"/>
                  <a:pt x="9133" y="4285"/>
                </a:cubicBezTo>
                <a:cubicBezTo>
                  <a:pt x="10096" y="4285"/>
                  <a:pt x="10594" y="3280"/>
                  <a:pt x="11075" y="2274"/>
                </a:cubicBezTo>
                <a:cubicBezTo>
                  <a:pt x="11544" y="1377"/>
                  <a:pt x="12038" y="372"/>
                  <a:pt x="13001" y="372"/>
                </a:cubicBezTo>
                <a:cubicBezTo>
                  <a:pt x="13967" y="372"/>
                  <a:pt x="14449" y="1377"/>
                  <a:pt x="14918" y="2274"/>
                </a:cubicBezTo>
                <a:cubicBezTo>
                  <a:pt x="15400" y="3280"/>
                  <a:pt x="15894" y="4285"/>
                  <a:pt x="16860" y="4285"/>
                </a:cubicBezTo>
                <a:cubicBezTo>
                  <a:pt x="17835" y="4285"/>
                  <a:pt x="18332" y="3280"/>
                  <a:pt x="18801" y="2274"/>
                </a:cubicBezTo>
                <a:cubicBezTo>
                  <a:pt x="19283" y="1377"/>
                  <a:pt x="19765" y="372"/>
                  <a:pt x="20728" y="372"/>
                </a:cubicBezTo>
                <a:close/>
                <a:moveTo>
                  <a:pt x="5262" y="0"/>
                </a:moveTo>
                <a:cubicBezTo>
                  <a:pt x="4299" y="0"/>
                  <a:pt x="3805" y="1006"/>
                  <a:pt x="3324" y="2011"/>
                </a:cubicBezTo>
                <a:cubicBezTo>
                  <a:pt x="2855" y="2908"/>
                  <a:pt x="2370" y="3913"/>
                  <a:pt x="1407" y="3913"/>
                </a:cubicBezTo>
                <a:cubicBezTo>
                  <a:pt x="885" y="3913"/>
                  <a:pt x="457" y="3564"/>
                  <a:pt x="25" y="2733"/>
                </a:cubicBezTo>
                <a:lnTo>
                  <a:pt x="0" y="2733"/>
                </a:lnTo>
                <a:lnTo>
                  <a:pt x="0" y="20857"/>
                </a:lnTo>
                <a:lnTo>
                  <a:pt x="13" y="20857"/>
                </a:lnTo>
                <a:cubicBezTo>
                  <a:pt x="416" y="21316"/>
                  <a:pt x="847" y="21600"/>
                  <a:pt x="1407" y="21600"/>
                </a:cubicBezTo>
                <a:cubicBezTo>
                  <a:pt x="2370" y="21600"/>
                  <a:pt x="2867" y="20594"/>
                  <a:pt x="3349" y="19589"/>
                </a:cubicBezTo>
                <a:cubicBezTo>
                  <a:pt x="3818" y="18671"/>
                  <a:pt x="4299" y="17665"/>
                  <a:pt x="5262" y="17665"/>
                </a:cubicBezTo>
                <a:cubicBezTo>
                  <a:pt x="6229" y="17665"/>
                  <a:pt x="6723" y="18671"/>
                  <a:pt x="7192" y="19589"/>
                </a:cubicBezTo>
                <a:cubicBezTo>
                  <a:pt x="7673" y="20594"/>
                  <a:pt x="8170" y="21600"/>
                  <a:pt x="9133" y="21600"/>
                </a:cubicBezTo>
                <a:cubicBezTo>
                  <a:pt x="10096" y="21600"/>
                  <a:pt x="10594" y="20594"/>
                  <a:pt x="11075" y="19589"/>
                </a:cubicBezTo>
                <a:cubicBezTo>
                  <a:pt x="11544" y="18671"/>
                  <a:pt x="12038" y="17665"/>
                  <a:pt x="13001" y="17665"/>
                </a:cubicBezTo>
                <a:cubicBezTo>
                  <a:pt x="13967" y="17665"/>
                  <a:pt x="14449" y="18671"/>
                  <a:pt x="14930" y="19589"/>
                </a:cubicBezTo>
                <a:cubicBezTo>
                  <a:pt x="15400" y="20594"/>
                  <a:pt x="15894" y="21600"/>
                  <a:pt x="16860" y="21600"/>
                </a:cubicBezTo>
                <a:cubicBezTo>
                  <a:pt x="17835" y="21600"/>
                  <a:pt x="18332" y="20594"/>
                  <a:pt x="18801" y="19589"/>
                </a:cubicBezTo>
                <a:cubicBezTo>
                  <a:pt x="19283" y="18671"/>
                  <a:pt x="19765" y="17665"/>
                  <a:pt x="20728" y="17665"/>
                </a:cubicBezTo>
                <a:cubicBezTo>
                  <a:pt x="21040" y="17665"/>
                  <a:pt x="21315" y="17774"/>
                  <a:pt x="21575" y="18036"/>
                </a:cubicBezTo>
                <a:lnTo>
                  <a:pt x="21600" y="18036"/>
                </a:lnTo>
                <a:lnTo>
                  <a:pt x="21600" y="284"/>
                </a:lnTo>
                <a:lnTo>
                  <a:pt x="21575" y="175"/>
                </a:lnTo>
                <a:cubicBezTo>
                  <a:pt x="21328" y="88"/>
                  <a:pt x="21053" y="0"/>
                  <a:pt x="20728" y="0"/>
                </a:cubicBezTo>
                <a:cubicBezTo>
                  <a:pt x="19765" y="0"/>
                  <a:pt x="19270" y="1006"/>
                  <a:pt x="18786" y="2011"/>
                </a:cubicBezTo>
                <a:cubicBezTo>
                  <a:pt x="18317" y="2908"/>
                  <a:pt x="17823" y="3913"/>
                  <a:pt x="16860" y="3913"/>
                </a:cubicBezTo>
                <a:cubicBezTo>
                  <a:pt x="15894" y="3913"/>
                  <a:pt x="15412" y="2908"/>
                  <a:pt x="14943" y="2011"/>
                </a:cubicBezTo>
                <a:cubicBezTo>
                  <a:pt x="14461" y="1006"/>
                  <a:pt x="13967" y="0"/>
                  <a:pt x="13001" y="0"/>
                </a:cubicBezTo>
                <a:cubicBezTo>
                  <a:pt x="12026" y="0"/>
                  <a:pt x="11532" y="1006"/>
                  <a:pt x="11063" y="2011"/>
                </a:cubicBezTo>
                <a:cubicBezTo>
                  <a:pt x="10578" y="2908"/>
                  <a:pt x="10096" y="3913"/>
                  <a:pt x="9133" y="3913"/>
                </a:cubicBezTo>
                <a:cubicBezTo>
                  <a:pt x="8170" y="3913"/>
                  <a:pt x="7686" y="2908"/>
                  <a:pt x="7204" y="2011"/>
                </a:cubicBezTo>
                <a:cubicBezTo>
                  <a:pt x="6735" y="1006"/>
                  <a:pt x="6241" y="0"/>
                  <a:pt x="5262" y="0"/>
                </a:cubicBezTo>
                <a:close/>
              </a:path>
            </a:pathLst>
          </a:custGeom>
          <a:solidFill>
            <a:srgbClr val="481900"/>
          </a:solidFill>
          <a:ln w="12700">
            <a:miter lim="400000"/>
          </a:ln>
        </p:spPr>
        <p:txBody>
          <a:bodyPr lIns="0" tIns="0" rIns="0" bIns="0" anchor="ctr"/>
          <a:lstStyle/>
          <a:p>
            <a:pPr>
              <a:defRPr>
                <a:latin typeface="+mj-lt"/>
                <a:ea typeface="+mj-ea"/>
                <a:cs typeface="+mj-cs"/>
                <a:sym typeface="Helvetica"/>
              </a:defRPr>
            </a:pPr>
          </a:p>
        </p:txBody>
      </p:sp>
      <p:sp>
        <p:nvSpPr>
          <p:cNvPr id="704" name="Google Shape;1557;p47"/>
          <p:cNvSpPr/>
          <p:nvPr/>
        </p:nvSpPr>
        <p:spPr>
          <a:xfrm rot="15870227">
            <a:off x="7353511" y="3282984"/>
            <a:ext cx="1484470" cy="1370912"/>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7793" y="0"/>
                </a:moveTo>
                <a:cubicBezTo>
                  <a:pt x="7518" y="0"/>
                  <a:pt x="7241" y="54"/>
                  <a:pt x="6964" y="131"/>
                </a:cubicBezTo>
                <a:cubicBezTo>
                  <a:pt x="6702" y="193"/>
                  <a:pt x="6469" y="287"/>
                  <a:pt x="6257" y="451"/>
                </a:cubicBezTo>
                <a:cubicBezTo>
                  <a:pt x="5549" y="911"/>
                  <a:pt x="3845" y="2081"/>
                  <a:pt x="2869" y="3213"/>
                </a:cubicBezTo>
                <a:cubicBezTo>
                  <a:pt x="1603" y="4679"/>
                  <a:pt x="570" y="6466"/>
                  <a:pt x="188" y="8448"/>
                </a:cubicBezTo>
                <a:cubicBezTo>
                  <a:pt x="-342" y="11085"/>
                  <a:pt x="280" y="13909"/>
                  <a:pt x="1659" y="16124"/>
                </a:cubicBezTo>
                <a:cubicBezTo>
                  <a:pt x="3046" y="18332"/>
                  <a:pt x="5139" y="19924"/>
                  <a:pt x="7466" y="20805"/>
                </a:cubicBezTo>
                <a:cubicBezTo>
                  <a:pt x="8958" y="21352"/>
                  <a:pt x="10536" y="21600"/>
                  <a:pt x="12121" y="21600"/>
                </a:cubicBezTo>
                <a:cubicBezTo>
                  <a:pt x="12979" y="21600"/>
                  <a:pt x="13838" y="21528"/>
                  <a:pt x="14687" y="21391"/>
                </a:cubicBezTo>
                <a:cubicBezTo>
                  <a:pt x="16250" y="21125"/>
                  <a:pt x="17814" y="20642"/>
                  <a:pt x="19080" y="19635"/>
                </a:cubicBezTo>
                <a:cubicBezTo>
                  <a:pt x="20346" y="18590"/>
                  <a:pt x="21258" y="16967"/>
                  <a:pt x="21201" y="15212"/>
                </a:cubicBezTo>
                <a:cubicBezTo>
                  <a:pt x="21145" y="13488"/>
                  <a:pt x="19935" y="11794"/>
                  <a:pt x="18344" y="11670"/>
                </a:cubicBezTo>
                <a:cubicBezTo>
                  <a:pt x="18270" y="11663"/>
                  <a:pt x="18195" y="11659"/>
                  <a:pt x="18121" y="11659"/>
                </a:cubicBezTo>
                <a:cubicBezTo>
                  <a:pt x="17459" y="11659"/>
                  <a:pt x="16792" y="11925"/>
                  <a:pt x="16130" y="12185"/>
                </a:cubicBezTo>
                <a:cubicBezTo>
                  <a:pt x="15423" y="12481"/>
                  <a:pt x="14716" y="12809"/>
                  <a:pt x="13952" y="12809"/>
                </a:cubicBezTo>
                <a:cubicBezTo>
                  <a:pt x="13188" y="12809"/>
                  <a:pt x="12389" y="12450"/>
                  <a:pt x="12035" y="11701"/>
                </a:cubicBezTo>
                <a:cubicBezTo>
                  <a:pt x="11802" y="11147"/>
                  <a:pt x="11858" y="10468"/>
                  <a:pt x="12127" y="9914"/>
                </a:cubicBezTo>
                <a:cubicBezTo>
                  <a:pt x="12360" y="9360"/>
                  <a:pt x="12743" y="8908"/>
                  <a:pt x="13153" y="8479"/>
                </a:cubicBezTo>
                <a:cubicBezTo>
                  <a:pt x="13718" y="7964"/>
                  <a:pt x="14334" y="7504"/>
                  <a:pt x="14631" y="6723"/>
                </a:cubicBezTo>
                <a:cubicBezTo>
                  <a:pt x="14716" y="6435"/>
                  <a:pt x="14779" y="6138"/>
                  <a:pt x="14716" y="5818"/>
                </a:cubicBezTo>
                <a:cubicBezTo>
                  <a:pt x="14567" y="4812"/>
                  <a:pt x="13598" y="4516"/>
                  <a:pt x="12771" y="4516"/>
                </a:cubicBezTo>
                <a:cubicBezTo>
                  <a:pt x="11682" y="4516"/>
                  <a:pt x="10592" y="4843"/>
                  <a:pt x="9652" y="5460"/>
                </a:cubicBezTo>
                <a:cubicBezTo>
                  <a:pt x="9286" y="5670"/>
                  <a:pt x="8904" y="5955"/>
                  <a:pt x="8519" y="5955"/>
                </a:cubicBezTo>
                <a:cubicBezTo>
                  <a:pt x="8376" y="5955"/>
                  <a:pt x="8232" y="5916"/>
                  <a:pt x="8089" y="5818"/>
                </a:cubicBezTo>
                <a:cubicBezTo>
                  <a:pt x="7763" y="5623"/>
                  <a:pt x="7587" y="5202"/>
                  <a:pt x="7615" y="4812"/>
                </a:cubicBezTo>
                <a:cubicBezTo>
                  <a:pt x="7707" y="3899"/>
                  <a:pt x="8322" y="3345"/>
                  <a:pt x="8796" y="2667"/>
                </a:cubicBezTo>
                <a:cubicBezTo>
                  <a:pt x="9234" y="2081"/>
                  <a:pt x="9560" y="1200"/>
                  <a:pt x="9058" y="521"/>
                </a:cubicBezTo>
                <a:cubicBezTo>
                  <a:pt x="8881" y="326"/>
                  <a:pt x="8647" y="162"/>
                  <a:pt x="8379" y="92"/>
                </a:cubicBezTo>
                <a:cubicBezTo>
                  <a:pt x="8184" y="27"/>
                  <a:pt x="7989" y="0"/>
                  <a:pt x="7793" y="0"/>
                </a:cubicBezTo>
                <a:close/>
              </a:path>
            </a:pathLst>
          </a:custGeom>
          <a:ln>
            <a:solidFill>
              <a:srgbClr val="481900"/>
            </a:solidFill>
          </a:ln>
        </p:spPr>
        <p:txBody>
          <a:bodyPr lIns="0" tIns="0" rIns="0" bIns="0" anchor="ctr"/>
          <a:lstStyle/>
          <a:p>
            <a:pPr>
              <a:defRPr>
                <a:latin typeface="+mj-lt"/>
                <a:ea typeface="+mj-ea"/>
                <a:cs typeface="+mj-cs"/>
                <a:sym typeface="Helvetica"/>
              </a:defRPr>
            </a:pPr>
          </a:p>
        </p:txBody>
      </p:sp>
      <p:sp>
        <p:nvSpPr>
          <p:cNvPr id="705" name="Google Shape;1558;p47"/>
          <p:cNvSpPr/>
          <p:nvPr/>
        </p:nvSpPr>
        <p:spPr>
          <a:xfrm>
            <a:off x="5949053" y="774188"/>
            <a:ext cx="1920001" cy="1109701"/>
          </a:xfrm>
          <a:prstGeom prst="ellipse">
            <a:avLst/>
          </a:prstGeom>
          <a:ln>
            <a:solidFill>
              <a:srgbClr val="481900"/>
            </a:solidFill>
          </a:ln>
        </p:spPr>
        <p:txBody>
          <a:bodyPr lIns="0" tIns="0" rIns="0" bIns="0" anchor="ctr"/>
          <a:lstStyle/>
          <a:p>
            <a:pPr>
              <a:defRPr>
                <a:latin typeface="+mj-lt"/>
                <a:ea typeface="+mj-ea"/>
                <a:cs typeface="+mj-cs"/>
                <a:sym typeface="Helvetica"/>
              </a:defRPr>
            </a:pPr>
          </a:p>
        </p:txBody>
      </p:sp>
      <p:sp>
        <p:nvSpPr>
          <p:cNvPr id="706" name="원시인들은 사냥을 끝마치고 나면 집으로 돌아와 모닥불을 보면서 마음의 안식을 얻었다는 말이 있습니다.…"/>
          <p:cNvSpPr txBox="1"/>
          <p:nvPr/>
        </p:nvSpPr>
        <p:spPr>
          <a:xfrm>
            <a:off x="636861" y="1236283"/>
            <a:ext cx="4960817" cy="3628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2286000">
              <a:lnSpc>
                <a:spcPct val="120000"/>
              </a:lnSpc>
              <a:defRPr spc="63" sz="1600">
                <a:solidFill>
                  <a:srgbClr val="1F2328"/>
                </a:solidFill>
                <a:latin typeface="+mj-lt"/>
                <a:ea typeface="+mj-ea"/>
                <a:cs typeface="+mj-cs"/>
                <a:sym typeface="Helvetica"/>
              </a:defRPr>
            </a:pPr>
            <a:r>
              <a:t>원시인들은 사냥을 끝마치고 나면 집으로 돌아와 모닥불을 보면서 마음의 안식을 얻었다는 말이 있습니다. </a:t>
            </a:r>
          </a:p>
          <a:p>
            <a:pPr defTabSz="2286000">
              <a:lnSpc>
                <a:spcPct val="120000"/>
              </a:lnSpc>
              <a:defRPr spc="63" sz="1600">
                <a:solidFill>
                  <a:srgbClr val="1F2328"/>
                </a:solidFill>
                <a:latin typeface="+mj-lt"/>
                <a:ea typeface="+mj-ea"/>
                <a:cs typeface="+mj-cs"/>
                <a:sym typeface="Helvetica"/>
              </a:defRPr>
            </a:pPr>
            <a:r>
              <a:t>현대 사회 사람들도 퇴근을 하고 집에 돌아오면 TV나 컴퓨터로 빛이나는 영상을 보면서 멍을 때리며 마음의 여유와 안식을 찾는게 이와 관련이 있다고 합니다. 사람들은 누구나 기댈곳이 필요하고 생각을 비우거나 정리하는 시간이 필요합니다. 실제로 제 주변에도 유튜브로 불멍 영상을 틀어두고 휴식하는 사람들도 있습니다. 처음 프로젝트 주제를 정할때 팀원들과 회의중에 그런 생각이 들었습니다. 생각을 비우거나 정리할때 자기가 하고싶은 말을 타인에게 익명으로 편하게 얘기할 수 있다면 더 좋지않을까? 해서 만들게 된게 나의애착페이지 입니다.</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 name="Google Shape;1556;p47"/>
          <p:cNvSpPr/>
          <p:nvPr/>
        </p:nvSpPr>
        <p:spPr>
          <a:xfrm rot="19310530">
            <a:off x="5021567" y="3036747"/>
            <a:ext cx="3787847" cy="541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8" y="372"/>
                </a:moveTo>
                <a:cubicBezTo>
                  <a:pt x="21040" y="372"/>
                  <a:pt x="21303" y="459"/>
                  <a:pt x="21550" y="547"/>
                </a:cubicBezTo>
                <a:lnTo>
                  <a:pt x="21550" y="17665"/>
                </a:lnTo>
                <a:cubicBezTo>
                  <a:pt x="21303" y="17402"/>
                  <a:pt x="21028" y="17315"/>
                  <a:pt x="20728" y="17315"/>
                </a:cubicBezTo>
                <a:cubicBezTo>
                  <a:pt x="19765" y="17315"/>
                  <a:pt x="19270" y="18320"/>
                  <a:pt x="18786" y="19217"/>
                </a:cubicBezTo>
                <a:cubicBezTo>
                  <a:pt x="18317" y="20222"/>
                  <a:pt x="17823" y="21228"/>
                  <a:pt x="16860" y="21228"/>
                </a:cubicBezTo>
                <a:cubicBezTo>
                  <a:pt x="15909" y="21228"/>
                  <a:pt x="15412" y="20222"/>
                  <a:pt x="14943" y="19217"/>
                </a:cubicBezTo>
                <a:cubicBezTo>
                  <a:pt x="14461" y="18320"/>
                  <a:pt x="13967" y="17315"/>
                  <a:pt x="13001" y="17315"/>
                </a:cubicBezTo>
                <a:cubicBezTo>
                  <a:pt x="12026" y="17315"/>
                  <a:pt x="11532" y="18320"/>
                  <a:pt x="11063" y="19217"/>
                </a:cubicBezTo>
                <a:cubicBezTo>
                  <a:pt x="10578" y="20222"/>
                  <a:pt x="10096" y="21228"/>
                  <a:pt x="9133" y="21228"/>
                </a:cubicBezTo>
                <a:cubicBezTo>
                  <a:pt x="8170" y="21228"/>
                  <a:pt x="7686" y="20222"/>
                  <a:pt x="7204" y="19217"/>
                </a:cubicBezTo>
                <a:cubicBezTo>
                  <a:pt x="6735" y="18320"/>
                  <a:pt x="6241" y="17315"/>
                  <a:pt x="5262" y="17315"/>
                </a:cubicBezTo>
                <a:cubicBezTo>
                  <a:pt x="4299" y="17315"/>
                  <a:pt x="3805" y="18320"/>
                  <a:pt x="3324" y="19217"/>
                </a:cubicBezTo>
                <a:cubicBezTo>
                  <a:pt x="2855" y="20222"/>
                  <a:pt x="2370" y="21228"/>
                  <a:pt x="1407" y="21228"/>
                </a:cubicBezTo>
                <a:cubicBezTo>
                  <a:pt x="860" y="21228"/>
                  <a:pt x="432" y="21053"/>
                  <a:pt x="53" y="20594"/>
                </a:cubicBezTo>
                <a:lnTo>
                  <a:pt x="53" y="3192"/>
                </a:lnTo>
                <a:cubicBezTo>
                  <a:pt x="469" y="3913"/>
                  <a:pt x="885" y="4285"/>
                  <a:pt x="1407" y="4285"/>
                </a:cubicBezTo>
                <a:cubicBezTo>
                  <a:pt x="2370" y="4285"/>
                  <a:pt x="2867" y="3280"/>
                  <a:pt x="3349" y="2274"/>
                </a:cubicBezTo>
                <a:cubicBezTo>
                  <a:pt x="3818" y="1377"/>
                  <a:pt x="4299" y="372"/>
                  <a:pt x="5262" y="372"/>
                </a:cubicBezTo>
                <a:cubicBezTo>
                  <a:pt x="6229" y="372"/>
                  <a:pt x="6723" y="1377"/>
                  <a:pt x="7192" y="2274"/>
                </a:cubicBezTo>
                <a:cubicBezTo>
                  <a:pt x="7673" y="3280"/>
                  <a:pt x="8170" y="4285"/>
                  <a:pt x="9133" y="4285"/>
                </a:cubicBezTo>
                <a:cubicBezTo>
                  <a:pt x="10096" y="4285"/>
                  <a:pt x="10594" y="3280"/>
                  <a:pt x="11075" y="2274"/>
                </a:cubicBezTo>
                <a:cubicBezTo>
                  <a:pt x="11544" y="1377"/>
                  <a:pt x="12038" y="372"/>
                  <a:pt x="13001" y="372"/>
                </a:cubicBezTo>
                <a:cubicBezTo>
                  <a:pt x="13967" y="372"/>
                  <a:pt x="14449" y="1377"/>
                  <a:pt x="14918" y="2274"/>
                </a:cubicBezTo>
                <a:cubicBezTo>
                  <a:pt x="15400" y="3280"/>
                  <a:pt x="15894" y="4285"/>
                  <a:pt x="16860" y="4285"/>
                </a:cubicBezTo>
                <a:cubicBezTo>
                  <a:pt x="17835" y="4285"/>
                  <a:pt x="18332" y="3280"/>
                  <a:pt x="18801" y="2274"/>
                </a:cubicBezTo>
                <a:cubicBezTo>
                  <a:pt x="19283" y="1377"/>
                  <a:pt x="19765" y="372"/>
                  <a:pt x="20728" y="372"/>
                </a:cubicBezTo>
                <a:close/>
                <a:moveTo>
                  <a:pt x="5262" y="0"/>
                </a:moveTo>
                <a:cubicBezTo>
                  <a:pt x="4299" y="0"/>
                  <a:pt x="3805" y="1006"/>
                  <a:pt x="3324" y="2011"/>
                </a:cubicBezTo>
                <a:cubicBezTo>
                  <a:pt x="2855" y="2908"/>
                  <a:pt x="2370" y="3913"/>
                  <a:pt x="1407" y="3913"/>
                </a:cubicBezTo>
                <a:cubicBezTo>
                  <a:pt x="885" y="3913"/>
                  <a:pt x="457" y="3564"/>
                  <a:pt x="25" y="2733"/>
                </a:cubicBezTo>
                <a:lnTo>
                  <a:pt x="0" y="2733"/>
                </a:lnTo>
                <a:lnTo>
                  <a:pt x="0" y="20857"/>
                </a:lnTo>
                <a:lnTo>
                  <a:pt x="13" y="20857"/>
                </a:lnTo>
                <a:cubicBezTo>
                  <a:pt x="416" y="21316"/>
                  <a:pt x="847" y="21600"/>
                  <a:pt x="1407" y="21600"/>
                </a:cubicBezTo>
                <a:cubicBezTo>
                  <a:pt x="2370" y="21600"/>
                  <a:pt x="2867" y="20594"/>
                  <a:pt x="3349" y="19589"/>
                </a:cubicBezTo>
                <a:cubicBezTo>
                  <a:pt x="3818" y="18671"/>
                  <a:pt x="4299" y="17665"/>
                  <a:pt x="5262" y="17665"/>
                </a:cubicBezTo>
                <a:cubicBezTo>
                  <a:pt x="6229" y="17665"/>
                  <a:pt x="6723" y="18671"/>
                  <a:pt x="7192" y="19589"/>
                </a:cubicBezTo>
                <a:cubicBezTo>
                  <a:pt x="7673" y="20594"/>
                  <a:pt x="8170" y="21600"/>
                  <a:pt x="9133" y="21600"/>
                </a:cubicBezTo>
                <a:cubicBezTo>
                  <a:pt x="10096" y="21600"/>
                  <a:pt x="10594" y="20594"/>
                  <a:pt x="11075" y="19589"/>
                </a:cubicBezTo>
                <a:cubicBezTo>
                  <a:pt x="11544" y="18671"/>
                  <a:pt x="12038" y="17665"/>
                  <a:pt x="13001" y="17665"/>
                </a:cubicBezTo>
                <a:cubicBezTo>
                  <a:pt x="13967" y="17665"/>
                  <a:pt x="14449" y="18671"/>
                  <a:pt x="14930" y="19589"/>
                </a:cubicBezTo>
                <a:cubicBezTo>
                  <a:pt x="15400" y="20594"/>
                  <a:pt x="15894" y="21600"/>
                  <a:pt x="16860" y="21600"/>
                </a:cubicBezTo>
                <a:cubicBezTo>
                  <a:pt x="17835" y="21600"/>
                  <a:pt x="18332" y="20594"/>
                  <a:pt x="18801" y="19589"/>
                </a:cubicBezTo>
                <a:cubicBezTo>
                  <a:pt x="19283" y="18671"/>
                  <a:pt x="19765" y="17665"/>
                  <a:pt x="20728" y="17665"/>
                </a:cubicBezTo>
                <a:cubicBezTo>
                  <a:pt x="21040" y="17665"/>
                  <a:pt x="21315" y="17774"/>
                  <a:pt x="21575" y="18036"/>
                </a:cubicBezTo>
                <a:lnTo>
                  <a:pt x="21600" y="18036"/>
                </a:lnTo>
                <a:lnTo>
                  <a:pt x="21600" y="284"/>
                </a:lnTo>
                <a:lnTo>
                  <a:pt x="21575" y="175"/>
                </a:lnTo>
                <a:cubicBezTo>
                  <a:pt x="21328" y="88"/>
                  <a:pt x="21053" y="0"/>
                  <a:pt x="20728" y="0"/>
                </a:cubicBezTo>
                <a:cubicBezTo>
                  <a:pt x="19765" y="0"/>
                  <a:pt x="19270" y="1006"/>
                  <a:pt x="18786" y="2011"/>
                </a:cubicBezTo>
                <a:cubicBezTo>
                  <a:pt x="18317" y="2908"/>
                  <a:pt x="17823" y="3913"/>
                  <a:pt x="16860" y="3913"/>
                </a:cubicBezTo>
                <a:cubicBezTo>
                  <a:pt x="15894" y="3913"/>
                  <a:pt x="15412" y="2908"/>
                  <a:pt x="14943" y="2011"/>
                </a:cubicBezTo>
                <a:cubicBezTo>
                  <a:pt x="14461" y="1006"/>
                  <a:pt x="13967" y="0"/>
                  <a:pt x="13001" y="0"/>
                </a:cubicBezTo>
                <a:cubicBezTo>
                  <a:pt x="12026" y="0"/>
                  <a:pt x="11532" y="1006"/>
                  <a:pt x="11063" y="2011"/>
                </a:cubicBezTo>
                <a:cubicBezTo>
                  <a:pt x="10578" y="2908"/>
                  <a:pt x="10096" y="3913"/>
                  <a:pt x="9133" y="3913"/>
                </a:cubicBezTo>
                <a:cubicBezTo>
                  <a:pt x="8170" y="3913"/>
                  <a:pt x="7686" y="2908"/>
                  <a:pt x="7204" y="2011"/>
                </a:cubicBezTo>
                <a:cubicBezTo>
                  <a:pt x="6735" y="1006"/>
                  <a:pt x="6241" y="0"/>
                  <a:pt x="5262" y="0"/>
                </a:cubicBezTo>
                <a:close/>
              </a:path>
            </a:pathLst>
          </a:custGeom>
          <a:solidFill>
            <a:srgbClr val="481900"/>
          </a:solidFill>
          <a:ln w="12700">
            <a:miter lim="400000"/>
          </a:ln>
        </p:spPr>
        <p:txBody>
          <a:bodyPr lIns="0" tIns="0" rIns="0" bIns="0" anchor="ctr"/>
          <a:lstStyle/>
          <a:p>
            <a:pPr/>
          </a:p>
        </p:txBody>
      </p:sp>
      <p:sp>
        <p:nvSpPr>
          <p:cNvPr id="709" name="Google Shape;1557;p47"/>
          <p:cNvSpPr/>
          <p:nvPr/>
        </p:nvSpPr>
        <p:spPr>
          <a:xfrm rot="15870227">
            <a:off x="7074111" y="3130584"/>
            <a:ext cx="1484470" cy="1370912"/>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7793" y="0"/>
                </a:moveTo>
                <a:cubicBezTo>
                  <a:pt x="7518" y="0"/>
                  <a:pt x="7241" y="54"/>
                  <a:pt x="6964" y="131"/>
                </a:cubicBezTo>
                <a:cubicBezTo>
                  <a:pt x="6702" y="193"/>
                  <a:pt x="6469" y="287"/>
                  <a:pt x="6257" y="451"/>
                </a:cubicBezTo>
                <a:cubicBezTo>
                  <a:pt x="5549" y="911"/>
                  <a:pt x="3845" y="2081"/>
                  <a:pt x="2869" y="3213"/>
                </a:cubicBezTo>
                <a:cubicBezTo>
                  <a:pt x="1603" y="4679"/>
                  <a:pt x="570" y="6466"/>
                  <a:pt x="188" y="8448"/>
                </a:cubicBezTo>
                <a:cubicBezTo>
                  <a:pt x="-342" y="11085"/>
                  <a:pt x="280" y="13909"/>
                  <a:pt x="1659" y="16124"/>
                </a:cubicBezTo>
                <a:cubicBezTo>
                  <a:pt x="3046" y="18332"/>
                  <a:pt x="5139" y="19924"/>
                  <a:pt x="7466" y="20805"/>
                </a:cubicBezTo>
                <a:cubicBezTo>
                  <a:pt x="8958" y="21352"/>
                  <a:pt x="10536" y="21600"/>
                  <a:pt x="12121" y="21600"/>
                </a:cubicBezTo>
                <a:cubicBezTo>
                  <a:pt x="12979" y="21600"/>
                  <a:pt x="13838" y="21528"/>
                  <a:pt x="14687" y="21391"/>
                </a:cubicBezTo>
                <a:cubicBezTo>
                  <a:pt x="16250" y="21125"/>
                  <a:pt x="17814" y="20642"/>
                  <a:pt x="19080" y="19635"/>
                </a:cubicBezTo>
                <a:cubicBezTo>
                  <a:pt x="20346" y="18590"/>
                  <a:pt x="21258" y="16967"/>
                  <a:pt x="21201" y="15212"/>
                </a:cubicBezTo>
                <a:cubicBezTo>
                  <a:pt x="21145" y="13488"/>
                  <a:pt x="19935" y="11794"/>
                  <a:pt x="18344" y="11670"/>
                </a:cubicBezTo>
                <a:cubicBezTo>
                  <a:pt x="18270" y="11663"/>
                  <a:pt x="18195" y="11659"/>
                  <a:pt x="18121" y="11659"/>
                </a:cubicBezTo>
                <a:cubicBezTo>
                  <a:pt x="17459" y="11659"/>
                  <a:pt x="16792" y="11925"/>
                  <a:pt x="16130" y="12185"/>
                </a:cubicBezTo>
                <a:cubicBezTo>
                  <a:pt x="15423" y="12481"/>
                  <a:pt x="14716" y="12809"/>
                  <a:pt x="13952" y="12809"/>
                </a:cubicBezTo>
                <a:cubicBezTo>
                  <a:pt x="13188" y="12809"/>
                  <a:pt x="12389" y="12450"/>
                  <a:pt x="12035" y="11701"/>
                </a:cubicBezTo>
                <a:cubicBezTo>
                  <a:pt x="11802" y="11147"/>
                  <a:pt x="11858" y="10468"/>
                  <a:pt x="12127" y="9914"/>
                </a:cubicBezTo>
                <a:cubicBezTo>
                  <a:pt x="12360" y="9360"/>
                  <a:pt x="12743" y="8908"/>
                  <a:pt x="13153" y="8479"/>
                </a:cubicBezTo>
                <a:cubicBezTo>
                  <a:pt x="13718" y="7964"/>
                  <a:pt x="14334" y="7504"/>
                  <a:pt x="14631" y="6723"/>
                </a:cubicBezTo>
                <a:cubicBezTo>
                  <a:pt x="14716" y="6435"/>
                  <a:pt x="14779" y="6138"/>
                  <a:pt x="14716" y="5818"/>
                </a:cubicBezTo>
                <a:cubicBezTo>
                  <a:pt x="14567" y="4812"/>
                  <a:pt x="13598" y="4516"/>
                  <a:pt x="12771" y="4516"/>
                </a:cubicBezTo>
                <a:cubicBezTo>
                  <a:pt x="11682" y="4516"/>
                  <a:pt x="10592" y="4843"/>
                  <a:pt x="9652" y="5460"/>
                </a:cubicBezTo>
                <a:cubicBezTo>
                  <a:pt x="9286" y="5670"/>
                  <a:pt x="8904" y="5955"/>
                  <a:pt x="8519" y="5955"/>
                </a:cubicBezTo>
                <a:cubicBezTo>
                  <a:pt x="8376" y="5955"/>
                  <a:pt x="8232" y="5916"/>
                  <a:pt x="8089" y="5818"/>
                </a:cubicBezTo>
                <a:cubicBezTo>
                  <a:pt x="7763" y="5623"/>
                  <a:pt x="7587" y="5202"/>
                  <a:pt x="7615" y="4812"/>
                </a:cubicBezTo>
                <a:cubicBezTo>
                  <a:pt x="7707" y="3899"/>
                  <a:pt x="8322" y="3345"/>
                  <a:pt x="8796" y="2667"/>
                </a:cubicBezTo>
                <a:cubicBezTo>
                  <a:pt x="9234" y="2081"/>
                  <a:pt x="9560" y="1200"/>
                  <a:pt x="9058" y="521"/>
                </a:cubicBezTo>
                <a:cubicBezTo>
                  <a:pt x="8881" y="326"/>
                  <a:pt x="8647" y="162"/>
                  <a:pt x="8379" y="92"/>
                </a:cubicBezTo>
                <a:cubicBezTo>
                  <a:pt x="8184" y="27"/>
                  <a:pt x="7989" y="0"/>
                  <a:pt x="7793" y="0"/>
                </a:cubicBezTo>
                <a:close/>
              </a:path>
            </a:pathLst>
          </a:custGeom>
          <a:ln>
            <a:solidFill>
              <a:srgbClr val="481900"/>
            </a:solidFill>
          </a:ln>
        </p:spPr>
        <p:txBody>
          <a:bodyPr lIns="0" tIns="0" rIns="0" bIns="0" anchor="ctr"/>
          <a:lstStyle/>
          <a:p>
            <a:pPr/>
          </a:p>
        </p:txBody>
      </p:sp>
      <p:sp>
        <p:nvSpPr>
          <p:cNvPr id="710" name="Google Shape;1558;p47"/>
          <p:cNvSpPr/>
          <p:nvPr/>
        </p:nvSpPr>
        <p:spPr>
          <a:xfrm>
            <a:off x="5214099" y="1713988"/>
            <a:ext cx="1920002" cy="1109701"/>
          </a:xfrm>
          <a:prstGeom prst="ellipse">
            <a:avLst/>
          </a:prstGeom>
          <a:ln>
            <a:solidFill>
              <a:srgbClr val="481900"/>
            </a:solidFill>
          </a:ln>
        </p:spPr>
        <p:txBody>
          <a:bodyPr lIns="0" tIns="0" rIns="0" bIns="0" anchor="ctr"/>
          <a:lstStyle/>
          <a:p>
            <a:pPr/>
          </a:p>
        </p:txBody>
      </p:sp>
      <p:sp>
        <p:nvSpPr>
          <p:cNvPr id="711" name="팀원 별 기능 구현"/>
          <p:cNvSpPr txBox="1"/>
          <p:nvPr/>
        </p:nvSpPr>
        <p:spPr>
          <a:xfrm>
            <a:off x="867854" y="1625600"/>
            <a:ext cx="3771430" cy="15684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000">
                <a:latin typeface="+mj-lt"/>
                <a:ea typeface="+mj-ea"/>
                <a:cs typeface="+mj-cs"/>
                <a:sym typeface="Helvetica"/>
              </a:defRPr>
            </a:lvl1pPr>
          </a:lstStyle>
          <a:p>
            <a:pPr/>
            <a:r>
              <a:t>팀원 별 기능 구현</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Google Shape;1037;p39"/>
          <p:cNvSpPr/>
          <p:nvPr/>
        </p:nvSpPr>
        <p:spPr>
          <a:xfrm rot="7184445">
            <a:off x="5613167" y="-432401"/>
            <a:ext cx="1296964" cy="1563153"/>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grpSp>
        <p:nvGrpSpPr>
          <p:cNvPr id="746" name="Google Shape;1038;p39"/>
          <p:cNvGrpSpPr/>
          <p:nvPr/>
        </p:nvGrpSpPr>
        <p:grpSpPr>
          <a:xfrm>
            <a:off x="1327555" y="3236088"/>
            <a:ext cx="393515" cy="438064"/>
            <a:chOff x="0" y="0"/>
            <a:chExt cx="393514" cy="438062"/>
          </a:xfrm>
        </p:grpSpPr>
        <p:grpSp>
          <p:nvGrpSpPr>
            <p:cNvPr id="728" name="Google Shape;1039;p39"/>
            <p:cNvGrpSpPr/>
            <p:nvPr/>
          </p:nvGrpSpPr>
          <p:grpSpPr>
            <a:xfrm>
              <a:off x="0" y="0"/>
              <a:ext cx="393515" cy="438064"/>
              <a:chOff x="0" y="0"/>
              <a:chExt cx="393514" cy="438063"/>
            </a:xfrm>
          </p:grpSpPr>
          <p:sp>
            <p:nvSpPr>
              <p:cNvPr id="714" name="Google Shape;1040;p39"/>
              <p:cNvSpPr/>
              <p:nvPr/>
            </p:nvSpPr>
            <p:spPr>
              <a:xfrm>
                <a:off x="138846" y="4637"/>
                <a:ext cx="114097" cy="9987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15" name="Google Shape;1041;p39"/>
              <p:cNvSpPr/>
              <p:nvPr/>
            </p:nvSpPr>
            <p:spPr>
              <a:xfrm>
                <a:off x="-1" y="207838"/>
                <a:ext cx="233608" cy="147539"/>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16" name="Google Shape;1042;p39"/>
              <p:cNvSpPr/>
              <p:nvPr/>
            </p:nvSpPr>
            <p:spPr>
              <a:xfrm>
                <a:off x="143552" y="53996"/>
                <a:ext cx="109391" cy="67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17" name="Google Shape;1043;p39"/>
              <p:cNvSpPr/>
              <p:nvPr/>
            </p:nvSpPr>
            <p:spPr>
              <a:xfrm>
                <a:off x="139800" y="358217"/>
                <a:ext cx="114639" cy="79847"/>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18" name="Google Shape;1044;p39"/>
              <p:cNvSpPr/>
              <p:nvPr/>
            </p:nvSpPr>
            <p:spPr>
              <a:xfrm>
                <a:off x="11064" y="115186"/>
                <a:ext cx="125269" cy="770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19" name="Google Shape;1045;p39"/>
              <p:cNvSpPr/>
              <p:nvPr/>
            </p:nvSpPr>
            <p:spPr>
              <a:xfrm>
                <a:off x="145861" y="0"/>
                <a:ext cx="69849" cy="35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0" name="Google Shape;1046;p39"/>
              <p:cNvSpPr/>
              <p:nvPr/>
            </p:nvSpPr>
            <p:spPr>
              <a:xfrm>
                <a:off x="387" y="56304"/>
                <a:ext cx="322410" cy="236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1" name="Google Shape;1047;p39"/>
              <p:cNvSpPr/>
              <p:nvPr/>
            </p:nvSpPr>
            <p:spPr>
              <a:xfrm>
                <a:off x="3850" y="82507"/>
                <a:ext cx="62635" cy="32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2" name="Google Shape;1048;p39"/>
              <p:cNvSpPr/>
              <p:nvPr/>
            </p:nvSpPr>
            <p:spPr>
              <a:xfrm>
                <a:off x="128" y="84014"/>
                <a:ext cx="122930" cy="83994"/>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3" name="Google Shape;1049;p39"/>
              <p:cNvSpPr/>
              <p:nvPr/>
            </p:nvSpPr>
            <p:spPr>
              <a:xfrm>
                <a:off x="238512" y="82717"/>
                <a:ext cx="154914" cy="12136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4" name="Google Shape;1050;p39"/>
              <p:cNvSpPr/>
              <p:nvPr/>
            </p:nvSpPr>
            <p:spPr>
              <a:xfrm>
                <a:off x="305763" y="331661"/>
                <a:ext cx="79378" cy="23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5" name="Google Shape;1051;p39"/>
              <p:cNvSpPr/>
              <p:nvPr/>
            </p:nvSpPr>
            <p:spPr>
              <a:xfrm>
                <a:off x="240821" y="235547"/>
                <a:ext cx="152694" cy="110550"/>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6" name="Google Shape;1052;p39"/>
              <p:cNvSpPr/>
              <p:nvPr/>
            </p:nvSpPr>
            <p:spPr>
              <a:xfrm>
                <a:off x="139800" y="147802"/>
                <a:ext cx="252555" cy="200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27" name="Google Shape;1053;p39"/>
              <p:cNvSpPr/>
              <p:nvPr/>
            </p:nvSpPr>
            <p:spPr>
              <a:xfrm>
                <a:off x="138641" y="293275"/>
                <a:ext cx="115456" cy="86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745" name="Google Shape;1054;p39"/>
            <p:cNvGrpSpPr/>
            <p:nvPr/>
          </p:nvGrpSpPr>
          <p:grpSpPr>
            <a:xfrm>
              <a:off x="387" y="3483"/>
              <a:ext cx="391968" cy="377538"/>
              <a:chOff x="5" y="0"/>
              <a:chExt cx="391967" cy="377537"/>
            </a:xfrm>
          </p:grpSpPr>
          <p:sp>
            <p:nvSpPr>
              <p:cNvPr id="729" name="Google Shape;1055;p39"/>
              <p:cNvSpPr/>
              <p:nvPr/>
            </p:nvSpPr>
            <p:spPr>
              <a:xfrm>
                <a:off x="330347" y="22441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0" name="Google Shape;1056;p39"/>
              <p:cNvSpPr/>
              <p:nvPr/>
            </p:nvSpPr>
            <p:spPr>
              <a:xfrm>
                <a:off x="229327" y="19612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1" name="Google Shape;1057;p39"/>
              <p:cNvSpPr/>
              <p:nvPr/>
            </p:nvSpPr>
            <p:spPr>
              <a:xfrm>
                <a:off x="234378" y="80530"/>
                <a:ext cx="90344" cy="12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2" name="Google Shape;1058;p39"/>
              <p:cNvSpPr/>
              <p:nvPr/>
            </p:nvSpPr>
            <p:spPr>
              <a:xfrm>
                <a:off x="139417" y="353579"/>
                <a:ext cx="114297" cy="23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3" name="Google Shape;1059;p39"/>
              <p:cNvSpPr/>
              <p:nvPr/>
            </p:nvSpPr>
            <p:spPr>
              <a:xfrm>
                <a:off x="301918" y="325870"/>
                <a:ext cx="83994" cy="17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4" name="Google Shape;1060;p39"/>
              <p:cNvSpPr/>
              <p:nvPr/>
            </p:nvSpPr>
            <p:spPr>
              <a:xfrm>
                <a:off x="142010" y="203200"/>
                <a:ext cx="93813" cy="13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5" name="Google Shape;1061;p39"/>
              <p:cNvSpPr/>
              <p:nvPr/>
            </p:nvSpPr>
            <p:spPr>
              <a:xfrm>
                <a:off x="9528" y="110548"/>
                <a:ext cx="114302" cy="55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6" name="Google Shape;1062;p39"/>
              <p:cNvSpPr/>
              <p:nvPr/>
            </p:nvSpPr>
            <p:spPr>
              <a:xfrm>
                <a:off x="143170" y="47914"/>
                <a:ext cx="109390" cy="54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7" name="Google Shape;1063;p39"/>
              <p:cNvSpPr/>
              <p:nvPr/>
            </p:nvSpPr>
            <p:spPr>
              <a:xfrm>
                <a:off x="239284" y="230910"/>
                <a:ext cx="97559" cy="577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8" name="Google Shape;1064;p39"/>
              <p:cNvSpPr/>
              <p:nvPr/>
            </p:nvSpPr>
            <p:spPr>
              <a:xfrm>
                <a:off x="139417" y="288637"/>
                <a:ext cx="97560" cy="58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39" name="Google Shape;1065;p39"/>
              <p:cNvSpPr/>
              <p:nvPr/>
            </p:nvSpPr>
            <p:spPr>
              <a:xfrm>
                <a:off x="146632" y="50512"/>
                <a:ext cx="105928" cy="68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40" name="Google Shape;1066;p39"/>
              <p:cNvSpPr/>
              <p:nvPr/>
            </p:nvSpPr>
            <p:spPr>
              <a:xfrm>
                <a:off x="34929" y="123823"/>
                <a:ext cx="103330" cy="6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41" name="Google Shape;1067;p39"/>
              <p:cNvSpPr/>
              <p:nvPr/>
            </p:nvSpPr>
            <p:spPr>
              <a:xfrm>
                <a:off x="235822" y="141720"/>
                <a:ext cx="156151" cy="61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42" name="Google Shape;1068;p39"/>
              <p:cNvSpPr/>
              <p:nvPr/>
            </p:nvSpPr>
            <p:spPr>
              <a:xfrm>
                <a:off x="5" y="202046"/>
                <a:ext cx="234374" cy="90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43" name="Google Shape;1069;p39"/>
              <p:cNvSpPr/>
              <p:nvPr/>
            </p:nvSpPr>
            <p:spPr>
              <a:xfrm>
                <a:off x="144324" y="-1"/>
                <a:ext cx="73312" cy="34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44" name="Google Shape;1070;p39"/>
              <p:cNvSpPr/>
              <p:nvPr/>
            </p:nvSpPr>
            <p:spPr>
              <a:xfrm>
                <a:off x="2313" y="80530"/>
                <a:ext cx="66097" cy="33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747" name="Google Shape;1071;p39" descr="Google Shape;1071;p39"/>
          <p:cNvPicPr>
            <a:picLocks noChangeAspect="1"/>
          </p:cNvPicPr>
          <p:nvPr/>
        </p:nvPicPr>
        <p:blipFill>
          <a:blip r:embed="rId2">
            <a:extLst/>
          </a:blip>
          <a:stretch>
            <a:fillRect/>
          </a:stretch>
        </p:blipFill>
        <p:spPr>
          <a:xfrm>
            <a:off x="-754175" y="247125"/>
            <a:ext cx="2078401" cy="2078401"/>
          </a:xfrm>
          <a:prstGeom prst="rect">
            <a:avLst/>
          </a:prstGeom>
          <a:ln w="12700">
            <a:miter lim="400000"/>
          </a:ln>
        </p:spPr>
      </p:pic>
      <p:grpSp>
        <p:nvGrpSpPr>
          <p:cNvPr id="780" name="Google Shape;1072;p39"/>
          <p:cNvGrpSpPr/>
          <p:nvPr/>
        </p:nvGrpSpPr>
        <p:grpSpPr>
          <a:xfrm>
            <a:off x="6882668" y="4100483"/>
            <a:ext cx="1331024" cy="1195665"/>
            <a:chOff x="0" y="0"/>
            <a:chExt cx="1331023" cy="1195663"/>
          </a:xfrm>
        </p:grpSpPr>
        <p:grpSp>
          <p:nvGrpSpPr>
            <p:cNvPr id="762" name="Google Shape;1073;p39"/>
            <p:cNvGrpSpPr/>
            <p:nvPr/>
          </p:nvGrpSpPr>
          <p:grpSpPr>
            <a:xfrm>
              <a:off x="-1" y="-1"/>
              <a:ext cx="1331025" cy="1195665"/>
              <a:chOff x="0" y="0"/>
              <a:chExt cx="1331023" cy="1195663"/>
            </a:xfrm>
          </p:grpSpPr>
          <p:sp>
            <p:nvSpPr>
              <p:cNvPr id="748" name="Google Shape;1074;p39"/>
              <p:cNvSpPr/>
              <p:nvPr/>
            </p:nvSpPr>
            <p:spPr>
              <a:xfrm rot="5400000">
                <a:off x="991870" y="443484"/>
                <a:ext cx="346671" cy="30345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49" name="Google Shape;1075;p39"/>
              <p:cNvSpPr/>
              <p:nvPr/>
            </p:nvSpPr>
            <p:spPr>
              <a:xfrm rot="5400000">
                <a:off x="120481" y="130754"/>
                <a:ext cx="709796" cy="448287"/>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0" name="Google Shape;1076;p39"/>
              <p:cNvSpPr/>
              <p:nvPr/>
            </p:nvSpPr>
            <p:spPr>
              <a:xfrm rot="5400000">
                <a:off x="898605" y="500191"/>
                <a:ext cx="332372" cy="204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1" name="Google Shape;1077;p39"/>
              <p:cNvSpPr/>
              <p:nvPr/>
            </p:nvSpPr>
            <p:spPr>
              <a:xfrm rot="5400000">
                <a:off x="-52857" y="477629"/>
                <a:ext cx="348319" cy="242606"/>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2" name="Google Shape;1078;p39"/>
              <p:cNvSpPr/>
              <p:nvPr/>
            </p:nvSpPr>
            <p:spPr>
              <a:xfrm rot="5400000">
                <a:off x="673645" y="106844"/>
                <a:ext cx="380618" cy="234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3" name="Google Shape;1079;p39"/>
              <p:cNvSpPr/>
              <p:nvPr/>
            </p:nvSpPr>
            <p:spPr>
              <a:xfrm rot="5400000">
                <a:off x="1170505" y="494899"/>
                <a:ext cx="212231" cy="108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4" name="Google Shape;1080;p39"/>
              <p:cNvSpPr/>
              <p:nvPr/>
            </p:nvSpPr>
            <p:spPr>
              <a:xfrm rot="5400000">
                <a:off x="310130" y="130975"/>
                <a:ext cx="979613" cy="720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5" name="Google Shape;1081;p39"/>
              <p:cNvSpPr/>
              <p:nvPr/>
            </p:nvSpPr>
            <p:spPr>
              <a:xfrm rot="5400000">
                <a:off x="935530" y="57206"/>
                <a:ext cx="190309" cy="99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6" name="Google Shape;1082;p39"/>
              <p:cNvSpPr/>
              <p:nvPr/>
            </p:nvSpPr>
            <p:spPr>
              <a:xfrm rot="5400000">
                <a:off x="761393" y="59542"/>
                <a:ext cx="373511" cy="255208"/>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7" name="Google Shape;1083;p39"/>
              <p:cNvSpPr/>
              <p:nvPr/>
            </p:nvSpPr>
            <p:spPr>
              <a:xfrm rot="5400000">
                <a:off x="659962" y="775663"/>
                <a:ext cx="470690" cy="36876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8" name="Google Shape;1084;p39"/>
              <p:cNvSpPr/>
              <p:nvPr/>
            </p:nvSpPr>
            <p:spPr>
              <a:xfrm rot="5400000">
                <a:off x="166345" y="1013272"/>
                <a:ext cx="241182" cy="72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59" name="Google Shape;1085;p39"/>
              <p:cNvSpPr/>
              <p:nvPr/>
            </p:nvSpPr>
            <p:spPr>
              <a:xfrm rot="5400000">
                <a:off x="215407" y="795743"/>
                <a:ext cx="463948" cy="335895"/>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60" name="Google Shape;1086;p39"/>
              <p:cNvSpPr/>
              <p:nvPr/>
            </p:nvSpPr>
            <p:spPr>
              <a:xfrm rot="5400000">
                <a:off x="193495" y="503698"/>
                <a:ext cx="767367" cy="609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61" name="Google Shape;1087;p39"/>
              <p:cNvSpPr/>
              <p:nvPr/>
            </p:nvSpPr>
            <p:spPr>
              <a:xfrm rot="5400000">
                <a:off x="132975" y="465100"/>
                <a:ext cx="350803" cy="263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779" name="Google Shape;1088;p39"/>
            <p:cNvGrpSpPr/>
            <p:nvPr/>
          </p:nvGrpSpPr>
          <p:grpSpPr>
            <a:xfrm>
              <a:off x="173319" y="1178"/>
              <a:ext cx="1147120" cy="1190962"/>
              <a:chOff x="0" y="0"/>
              <a:chExt cx="1147119" cy="1190961"/>
            </a:xfrm>
          </p:grpSpPr>
          <p:sp>
            <p:nvSpPr>
              <p:cNvPr id="763" name="Google Shape;1089;p39"/>
              <p:cNvSpPr/>
              <p:nvPr/>
            </p:nvSpPr>
            <p:spPr>
              <a:xfrm rot="5400000">
                <a:off x="439606" y="101666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4" name="Google Shape;1090;p39"/>
              <p:cNvSpPr/>
              <p:nvPr/>
            </p:nvSpPr>
            <p:spPr>
              <a:xfrm rot="5400000">
                <a:off x="524449" y="709720"/>
                <a:ext cx="1490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5" name="Google Shape;1091;p39"/>
              <p:cNvSpPr/>
              <p:nvPr/>
            </p:nvSpPr>
            <p:spPr>
              <a:xfrm rot="5400000">
                <a:off x="580573" y="664766"/>
                <a:ext cx="274503" cy="369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6" name="Google Shape;1092;p39"/>
              <p:cNvSpPr/>
              <p:nvPr/>
            </p:nvSpPr>
            <p:spPr>
              <a:xfrm rot="5400000">
                <a:off x="-137244" y="560837"/>
                <a:ext cx="347280" cy="72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7" name="Google Shape;1093;p39"/>
              <p:cNvSpPr/>
              <p:nvPr/>
            </p:nvSpPr>
            <p:spPr>
              <a:xfrm rot="5400000">
                <a:off x="2193" y="1017754"/>
                <a:ext cx="255208" cy="54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8" name="Google Shape;1094;p39"/>
              <p:cNvSpPr/>
              <p:nvPr/>
            </p:nvSpPr>
            <p:spPr>
              <a:xfrm rot="5400000">
                <a:off x="188106" y="374908"/>
                <a:ext cx="285040" cy="39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69" name="Google Shape;1095;p39"/>
              <p:cNvSpPr/>
              <p:nvPr/>
            </p:nvSpPr>
            <p:spPr>
              <a:xfrm rot="5400000">
                <a:off x="553384" y="118388"/>
                <a:ext cx="347296" cy="168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0" name="Google Shape;1096;p39"/>
              <p:cNvSpPr/>
              <p:nvPr/>
            </p:nvSpPr>
            <p:spPr>
              <a:xfrm rot="5400000">
                <a:off x="752907" y="518740"/>
                <a:ext cx="332373" cy="164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1" name="Google Shape;1097;p39"/>
              <p:cNvSpPr/>
              <p:nvPr/>
            </p:nvSpPr>
            <p:spPr>
              <a:xfrm rot="5400000">
                <a:off x="209603" y="787542"/>
                <a:ext cx="296424" cy="175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2" name="Google Shape;1098;p39"/>
              <p:cNvSpPr/>
              <p:nvPr/>
            </p:nvSpPr>
            <p:spPr>
              <a:xfrm rot="5400000">
                <a:off x="32449" y="482352"/>
                <a:ext cx="296424" cy="178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3" name="Google Shape;1099;p39"/>
              <p:cNvSpPr/>
              <p:nvPr/>
            </p:nvSpPr>
            <p:spPr>
              <a:xfrm rot="5400000">
                <a:off x="728792" y="502520"/>
                <a:ext cx="321853" cy="207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4" name="Google Shape;1100;p39"/>
              <p:cNvSpPr/>
              <p:nvPr/>
            </p:nvSpPr>
            <p:spPr>
              <a:xfrm rot="5400000">
                <a:off x="513488" y="162670"/>
                <a:ext cx="313958" cy="200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5" name="Google Shape;1101;p39"/>
              <p:cNvSpPr/>
              <p:nvPr/>
            </p:nvSpPr>
            <p:spPr>
              <a:xfrm rot="5400000">
                <a:off x="385885" y="860335"/>
                <a:ext cx="474451" cy="186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6" name="Google Shape;1102;p39"/>
              <p:cNvSpPr/>
              <p:nvPr/>
            </p:nvSpPr>
            <p:spPr>
              <a:xfrm rot="5400000">
                <a:off x="40343" y="219251"/>
                <a:ext cx="712125" cy="273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7" name="Google Shape;1103;p39"/>
              <p:cNvSpPr/>
              <p:nvPr/>
            </p:nvSpPr>
            <p:spPr>
              <a:xfrm rot="5400000">
                <a:off x="983127" y="497260"/>
                <a:ext cx="222751" cy="105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778" name="Google Shape;1104;p39"/>
              <p:cNvSpPr/>
              <p:nvPr/>
            </p:nvSpPr>
            <p:spPr>
              <a:xfrm rot="5400000">
                <a:off x="751154" y="56564"/>
                <a:ext cx="200830" cy="1017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pic>
        <p:nvPicPr>
          <p:cNvPr id="781" name="1.png" descr="1.png"/>
          <p:cNvPicPr>
            <a:picLocks noChangeAspect="1"/>
          </p:cNvPicPr>
          <p:nvPr/>
        </p:nvPicPr>
        <p:blipFill>
          <a:blip r:embed="rId3">
            <a:extLst/>
          </a:blip>
          <a:stretch>
            <a:fillRect/>
          </a:stretch>
        </p:blipFill>
        <p:spPr>
          <a:xfrm>
            <a:off x="931416" y="475070"/>
            <a:ext cx="1788760" cy="1938912"/>
          </a:xfrm>
          <a:prstGeom prst="rect">
            <a:avLst/>
          </a:prstGeom>
          <a:ln w="12700">
            <a:miter lim="400000"/>
          </a:ln>
        </p:spPr>
      </p:pic>
      <p:pic>
        <p:nvPicPr>
          <p:cNvPr id="782" name="2.png" descr="2.png"/>
          <p:cNvPicPr>
            <a:picLocks noChangeAspect="1"/>
          </p:cNvPicPr>
          <p:nvPr/>
        </p:nvPicPr>
        <p:blipFill>
          <a:blip r:embed="rId4">
            <a:extLst/>
          </a:blip>
          <a:stretch>
            <a:fillRect/>
          </a:stretch>
        </p:blipFill>
        <p:spPr>
          <a:xfrm>
            <a:off x="3284789" y="424755"/>
            <a:ext cx="2078401" cy="2039500"/>
          </a:xfrm>
          <a:prstGeom prst="rect">
            <a:avLst/>
          </a:prstGeom>
          <a:ln w="12700">
            <a:miter lim="400000"/>
          </a:ln>
        </p:spPr>
      </p:pic>
      <p:pic>
        <p:nvPicPr>
          <p:cNvPr id="783" name="3.png" descr="3.png"/>
          <p:cNvPicPr>
            <a:picLocks noChangeAspect="1"/>
          </p:cNvPicPr>
          <p:nvPr/>
        </p:nvPicPr>
        <p:blipFill>
          <a:blip r:embed="rId5">
            <a:extLst/>
          </a:blip>
          <a:stretch>
            <a:fillRect/>
          </a:stretch>
        </p:blipFill>
        <p:spPr>
          <a:xfrm>
            <a:off x="5927837" y="511320"/>
            <a:ext cx="2152452" cy="1866412"/>
          </a:xfrm>
          <a:prstGeom prst="rect">
            <a:avLst/>
          </a:prstGeom>
          <a:ln w="12700">
            <a:miter lim="400000"/>
          </a:ln>
        </p:spPr>
      </p:pic>
      <p:pic>
        <p:nvPicPr>
          <p:cNvPr id="784" name="4.png" descr="4.png"/>
          <p:cNvPicPr>
            <a:picLocks noChangeAspect="1"/>
          </p:cNvPicPr>
          <p:nvPr/>
        </p:nvPicPr>
        <p:blipFill>
          <a:blip r:embed="rId6">
            <a:extLst/>
          </a:blip>
          <a:stretch>
            <a:fillRect/>
          </a:stretch>
        </p:blipFill>
        <p:spPr>
          <a:xfrm>
            <a:off x="2192075" y="2675897"/>
            <a:ext cx="1901625" cy="1938912"/>
          </a:xfrm>
          <a:prstGeom prst="rect">
            <a:avLst/>
          </a:prstGeom>
          <a:ln w="12700">
            <a:miter lim="400000"/>
          </a:ln>
        </p:spPr>
      </p:pic>
      <p:pic>
        <p:nvPicPr>
          <p:cNvPr id="785" name="5.png" descr="5.png"/>
          <p:cNvPicPr>
            <a:picLocks noChangeAspect="1"/>
          </p:cNvPicPr>
          <p:nvPr/>
        </p:nvPicPr>
        <p:blipFill>
          <a:blip r:embed="rId7">
            <a:extLst/>
          </a:blip>
          <a:stretch>
            <a:fillRect/>
          </a:stretch>
        </p:blipFill>
        <p:spPr>
          <a:xfrm>
            <a:off x="4902596" y="2675897"/>
            <a:ext cx="1904119" cy="1854821"/>
          </a:xfrm>
          <a:prstGeom prst="rect">
            <a:avLst/>
          </a:prstGeom>
          <a:ln w="12700">
            <a:miter lim="400000"/>
          </a:ln>
        </p:spPr>
      </p:pic>
      <p:sp>
        <p:nvSpPr>
          <p:cNvPr id="786" name="진상훈 ( 팀장 )"/>
          <p:cNvSpPr txBox="1"/>
          <p:nvPr/>
        </p:nvSpPr>
        <p:spPr>
          <a:xfrm>
            <a:off x="4902596" y="2675897"/>
            <a:ext cx="1097698" cy="2327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latin typeface="+mj-lt"/>
                <a:ea typeface="+mj-ea"/>
                <a:cs typeface="+mj-cs"/>
                <a:sym typeface="Helvetica"/>
              </a:defRPr>
            </a:lvl1pPr>
          </a:lstStyle>
          <a:p>
            <a:pPr/>
            <a:r>
              <a:t>진상훈 ( 팀장 ) </a:t>
            </a:r>
          </a:p>
        </p:txBody>
      </p:sp>
      <p:sp>
        <p:nvSpPr>
          <p:cNvPr id="787" name="이예진"/>
          <p:cNvSpPr txBox="1"/>
          <p:nvPr/>
        </p:nvSpPr>
        <p:spPr>
          <a:xfrm>
            <a:off x="5617654" y="508000"/>
            <a:ext cx="474092" cy="220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latin typeface="+mj-lt"/>
                <a:ea typeface="+mj-ea"/>
                <a:cs typeface="+mj-cs"/>
                <a:sym typeface="Helvetica"/>
              </a:defRPr>
            </a:lvl1pPr>
          </a:lstStyle>
          <a:p>
            <a:pPr/>
            <a:r>
              <a:t>이예진</a:t>
            </a:r>
          </a:p>
        </p:txBody>
      </p:sp>
      <p:sp>
        <p:nvSpPr>
          <p:cNvPr id="788" name="배윤정"/>
          <p:cNvSpPr txBox="1"/>
          <p:nvPr/>
        </p:nvSpPr>
        <p:spPr>
          <a:xfrm>
            <a:off x="4334954" y="508000"/>
            <a:ext cx="474092" cy="220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latin typeface="+mj-lt"/>
                <a:ea typeface="+mj-ea"/>
                <a:cs typeface="+mj-cs"/>
                <a:sym typeface="Helvetica"/>
              </a:defRPr>
            </a:lvl1pPr>
          </a:lstStyle>
          <a:p>
            <a:pPr/>
            <a:r>
              <a:t>배윤정</a:t>
            </a:r>
          </a:p>
        </p:txBody>
      </p:sp>
      <p:sp>
        <p:nvSpPr>
          <p:cNvPr id="789" name="정재한"/>
          <p:cNvSpPr txBox="1"/>
          <p:nvPr/>
        </p:nvSpPr>
        <p:spPr>
          <a:xfrm>
            <a:off x="3619412" y="2675897"/>
            <a:ext cx="474092" cy="22034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latin typeface="+mj-lt"/>
                <a:ea typeface="+mj-ea"/>
                <a:cs typeface="+mj-cs"/>
                <a:sym typeface="Helvetica"/>
              </a:defRPr>
            </a:lvl1pPr>
          </a:lstStyle>
          <a:p>
            <a:pPr/>
            <a:r>
              <a:t>정재한</a:t>
            </a:r>
          </a:p>
        </p:txBody>
      </p:sp>
      <p:sp>
        <p:nvSpPr>
          <p:cNvPr id="790" name="임제훈"/>
          <p:cNvSpPr txBox="1"/>
          <p:nvPr/>
        </p:nvSpPr>
        <p:spPr>
          <a:xfrm>
            <a:off x="1058354" y="508000"/>
            <a:ext cx="474092" cy="220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latin typeface="+mj-lt"/>
                <a:ea typeface="+mj-ea"/>
                <a:cs typeface="+mj-cs"/>
                <a:sym typeface="Helvetica"/>
              </a:defRPr>
            </a:lvl1pPr>
          </a:lstStyle>
          <a:p>
            <a:pPr/>
            <a:r>
              <a:t>임제훈</a:t>
            </a:r>
          </a:p>
        </p:txBody>
      </p:sp>
    </p:spTree>
  </p:cSld>
  <p:clrMapOvr>
    <a:masterClrMapping/>
  </p:clrMapOvr>
  <mc:AlternateContent xmlns:mc="http://schemas.openxmlformats.org/markup-compatibility/2006">
    <mc:Choice xmlns:p14="http://schemas.microsoft.com/office/powerpoint/2010/main" Requires="p14">
      <p:transition spd="slow" advClick="1" p14:dur="20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92" name="Google Shape;1184;p41"/>
          <p:cNvGraphicFramePr/>
          <p:nvPr/>
        </p:nvGraphicFramePr>
        <p:xfrm>
          <a:off x="144502" y="83815"/>
          <a:ext cx="8866109" cy="49853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61576"/>
                <a:gridCol w="1791499"/>
                <a:gridCol w="897139"/>
                <a:gridCol w="903255"/>
                <a:gridCol w="1778224"/>
                <a:gridCol w="1723300"/>
              </a:tblGrid>
              <a:tr h="355223">
                <a:tc>
                  <a:txBody>
                    <a:bodyPr/>
                    <a:lstStyle/>
                    <a:p>
                      <a:pPr algn="ctr">
                        <a:defRPr sz="1800">
                          <a:solidFill>
                            <a:srgbClr val="000000"/>
                          </a:solidFill>
                        </a:defRPr>
                      </a:pPr>
                      <a:r>
                        <a:rPr b="1" sz="1200">
                          <a:solidFill>
                            <a:srgbClr val="FFF1E4"/>
                          </a:solidFill>
                          <a:latin typeface="Nunito"/>
                          <a:ea typeface="Nunito"/>
                          <a:cs typeface="Nunito"/>
                          <a:sym typeface="Nunito"/>
                        </a:rPr>
                        <a:t>진상훈</a:t>
                      </a:r>
                    </a:p>
                  </a:txBody>
                  <a:tcPr marL="91425" marR="91425" marT="91425" marB="91425" anchor="ctr" anchorCtr="0" horzOverflow="overflow">
                    <a:lnL>
                      <a:solidFill>
                        <a:srgbClr val="481900"/>
                      </a:solidFill>
                    </a:lnL>
                    <a:lnR>
                      <a:solidFill>
                        <a:srgbClr val="FFF1E4"/>
                      </a:solidFill>
                    </a:lnR>
                    <a:lnT>
                      <a:solidFill>
                        <a:srgbClr val="481900"/>
                      </a:solidFill>
                    </a:lnT>
                    <a:lnB>
                      <a:solidFill>
                        <a:srgbClr val="481900"/>
                      </a:solidFill>
                    </a:lnB>
                    <a:solidFill>
                      <a:srgbClr val="481900"/>
                    </a:solidFill>
                  </a:tcPr>
                </a:tc>
                <a:tc>
                  <a:txBody>
                    <a:bodyPr/>
                    <a:lstStyle/>
                    <a:p>
                      <a:pPr algn="ctr">
                        <a:defRPr sz="1800">
                          <a:solidFill>
                            <a:srgbClr val="000000"/>
                          </a:solidFill>
                        </a:defRPr>
                      </a:pPr>
                      <a:r>
                        <a:rPr b="1" sz="1200">
                          <a:solidFill>
                            <a:srgbClr val="FFF1E4"/>
                          </a:solidFill>
                          <a:latin typeface="Nunito"/>
                          <a:ea typeface="Nunito"/>
                          <a:cs typeface="Nunito"/>
                          <a:sym typeface="Nunito"/>
                        </a:rPr>
                        <a:t>이예진</a:t>
                      </a:r>
                    </a:p>
                  </a:txBody>
                  <a:tcPr marL="91425" marR="91425" marT="91425" marB="91425" anchor="ctr" anchorCtr="0" horzOverflow="overflow">
                    <a:lnL>
                      <a:solidFill>
                        <a:srgbClr val="FFF1E4"/>
                      </a:solidFill>
                    </a:lnL>
                    <a:lnR>
                      <a:solidFill>
                        <a:srgbClr val="FFF1E4"/>
                      </a:solidFill>
                    </a:lnR>
                    <a:lnT>
                      <a:solidFill>
                        <a:srgbClr val="481900"/>
                      </a:solidFill>
                    </a:lnT>
                    <a:lnB>
                      <a:solidFill>
                        <a:srgbClr val="481900"/>
                      </a:solidFill>
                    </a:lnB>
                    <a:solidFill>
                      <a:srgbClr val="481900"/>
                    </a:solidFill>
                  </a:tcPr>
                </a:tc>
                <a:tc gridSpan="2">
                  <a:txBody>
                    <a:bodyPr/>
                    <a:lstStyle/>
                    <a:p>
                      <a:pPr algn="ctr">
                        <a:defRPr sz="1800">
                          <a:solidFill>
                            <a:srgbClr val="000000"/>
                          </a:solidFill>
                        </a:defRPr>
                      </a:pPr>
                      <a:r>
                        <a:rPr b="1" sz="1200">
                          <a:solidFill>
                            <a:srgbClr val="FFF1E4"/>
                          </a:solidFill>
                          <a:latin typeface="Nunito"/>
                          <a:ea typeface="Nunito"/>
                          <a:cs typeface="Nunito"/>
                          <a:sym typeface="Nunito"/>
                        </a:rPr>
                        <a:t>임제훈</a:t>
                      </a:r>
                    </a:p>
                  </a:txBody>
                  <a:tcPr marL="91425" marR="91425" marT="91425" marB="91425" anchor="ctr" anchorCtr="0" horzOverflow="overflow">
                    <a:lnL>
                      <a:solidFill>
                        <a:srgbClr val="FFF1E4"/>
                      </a:solidFill>
                    </a:lnL>
                    <a:lnR>
                      <a:solidFill>
                        <a:srgbClr val="FFF1E4"/>
                      </a:solidFill>
                    </a:lnR>
                    <a:lnT>
                      <a:solidFill>
                        <a:srgbClr val="481900"/>
                      </a:solidFill>
                    </a:lnT>
                    <a:lnB>
                      <a:solidFill>
                        <a:srgbClr val="481900"/>
                      </a:solidFill>
                    </a:lnB>
                    <a:solidFill>
                      <a:srgbClr val="481900"/>
                    </a:solidFill>
                  </a:tcPr>
                </a:tc>
                <a:tc hMerge="1">
                  <a:tcPr/>
                </a:tc>
                <a:tc>
                  <a:txBody>
                    <a:bodyPr/>
                    <a:lstStyle/>
                    <a:p>
                      <a:pPr algn="ctr">
                        <a:defRPr sz="1800">
                          <a:solidFill>
                            <a:srgbClr val="000000"/>
                          </a:solidFill>
                        </a:defRPr>
                      </a:pPr>
                      <a:r>
                        <a:rPr b="1" sz="1200">
                          <a:solidFill>
                            <a:srgbClr val="FFF1E4"/>
                          </a:solidFill>
                          <a:latin typeface="Nunito"/>
                          <a:ea typeface="Nunito"/>
                          <a:cs typeface="Nunito"/>
                          <a:sym typeface="Nunito"/>
                        </a:rPr>
                        <a:t>정재한</a:t>
                      </a:r>
                    </a:p>
                  </a:txBody>
                  <a:tcPr marL="91425" marR="91425" marT="91425" marB="91425" anchor="ctr" anchorCtr="0" horzOverflow="overflow">
                    <a:lnL>
                      <a:solidFill>
                        <a:srgbClr val="FFF1E4"/>
                      </a:solidFill>
                    </a:lnL>
                    <a:lnR>
                      <a:solidFill>
                        <a:srgbClr val="FFF1E4"/>
                      </a:solidFill>
                    </a:lnR>
                    <a:lnT>
                      <a:solidFill>
                        <a:srgbClr val="481900"/>
                      </a:solidFill>
                    </a:lnT>
                    <a:lnB>
                      <a:solidFill>
                        <a:srgbClr val="481900"/>
                      </a:solidFill>
                    </a:lnB>
                    <a:solidFill>
                      <a:srgbClr val="481900"/>
                    </a:solidFill>
                  </a:tcPr>
                </a:tc>
                <a:tc>
                  <a:txBody>
                    <a:bodyPr/>
                    <a:lstStyle/>
                    <a:p>
                      <a:pPr algn="ctr">
                        <a:defRPr sz="1800">
                          <a:solidFill>
                            <a:srgbClr val="000000"/>
                          </a:solidFill>
                        </a:defRPr>
                      </a:pPr>
                      <a:r>
                        <a:rPr b="1" sz="1200">
                          <a:solidFill>
                            <a:srgbClr val="FFF1E4"/>
                          </a:solidFill>
                          <a:latin typeface="Nunito"/>
                          <a:ea typeface="Nunito"/>
                          <a:cs typeface="Nunito"/>
                          <a:sym typeface="Nunito"/>
                        </a:rPr>
                        <a:t>배윤정</a:t>
                      </a:r>
                    </a:p>
                  </a:txBody>
                  <a:tcPr marL="91425" marR="91425" marT="91425" marB="91425" anchor="ctr" anchorCtr="0" horzOverflow="overflow">
                    <a:lnL>
                      <a:solidFill>
                        <a:srgbClr val="FFF1E4"/>
                      </a:solidFill>
                    </a:lnL>
                    <a:lnR>
                      <a:solidFill>
                        <a:srgbClr val="481900"/>
                      </a:solidFill>
                    </a:lnR>
                    <a:lnT>
                      <a:solidFill>
                        <a:srgbClr val="481900"/>
                      </a:solidFill>
                    </a:lnT>
                    <a:lnB>
                      <a:solidFill>
                        <a:srgbClr val="481900"/>
                      </a:solidFill>
                    </a:lnB>
                    <a:solidFill>
                      <a:srgbClr val="481900"/>
                    </a:solidFill>
                  </a:tcPr>
                </a:tc>
              </a:tr>
              <a:tr h="106362">
                <a:tc rowSpan="3">
                  <a:txBody>
                    <a:bodyPr/>
                    <a:lstStyle/>
                    <a:p>
                      <a:pPr algn="l">
                        <a:defRPr sz="1000">
                          <a:solidFill>
                            <a:srgbClr val="481900"/>
                          </a:solidFill>
                          <a:latin typeface="Nunito SemiBold"/>
                          <a:ea typeface="Nunito SemiBold"/>
                          <a:cs typeface="Nunito SemiBold"/>
                          <a:sym typeface="Nunito SemiBold"/>
                        </a:defRPr>
                      </a:pPr>
                      <a:r>
                        <a:t>FRONTEND</a:t>
                      </a:r>
                    </a:p>
                    <a:p>
                      <a:pPr algn="l">
                        <a:defRPr sz="1000">
                          <a:solidFill>
                            <a:srgbClr val="481900"/>
                          </a:solidFill>
                          <a:latin typeface="Nunito SemiBold"/>
                          <a:ea typeface="Nunito SemiBold"/>
                          <a:cs typeface="Nunito SemiBold"/>
                          <a:sym typeface="Nunito SemiBold"/>
                        </a:defRPr>
                      </a:pPr>
                      <a:r>
                        <a:t>관리자 페이지</a:t>
                      </a:r>
                    </a:p>
                    <a:p>
                      <a:pPr algn="l">
                        <a:defRPr sz="1000">
                          <a:solidFill>
                            <a:srgbClr val="481900"/>
                          </a:solidFill>
                          <a:latin typeface="Nunito SemiBold"/>
                          <a:ea typeface="Nunito SemiBold"/>
                          <a:cs typeface="Nunito SemiBold"/>
                          <a:sym typeface="Nunito SemiBold"/>
                        </a:defRPr>
                      </a:pPr>
                      <a:r>
                        <a:t>실시간 채팅</a:t>
                      </a:r>
                    </a:p>
                    <a:p>
                      <a:pPr algn="l">
                        <a:defRPr sz="1000">
                          <a:solidFill>
                            <a:srgbClr val="481900"/>
                          </a:solidFill>
                          <a:latin typeface="Nunito SemiBold"/>
                          <a:ea typeface="Nunito SemiBold"/>
                          <a:cs typeface="Nunito SemiBold"/>
                          <a:sym typeface="Nunito SemiBold"/>
                        </a:defRPr>
                      </a:pPr>
                      <a:r>
                        <a:t>Footer</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BACKEND</a:t>
                      </a:r>
                    </a:p>
                    <a:p>
                      <a:pPr marL="110289" indent="-110289" algn="l">
                        <a:buSzPct val="100000"/>
                        <a:buChar char="-"/>
                        <a:defRPr sz="1000">
                          <a:solidFill>
                            <a:srgbClr val="481900"/>
                          </a:solidFill>
                          <a:latin typeface="Nunito SemiBold"/>
                          <a:ea typeface="Nunito SemiBold"/>
                          <a:cs typeface="Nunito SemiBold"/>
                          <a:sym typeface="Nunito SemiBold"/>
                        </a:defRPr>
                      </a:pPr>
                      <a:r>
                        <a:t>웹소켓을 사용해서 유저가 서버 접속 시 소켓을 연결해서 실시간 양방향 통신을 통해 채팅시스템 구현</a:t>
                      </a:r>
                    </a:p>
                    <a:p>
                      <a:pPr marL="110289" indent="-110289" algn="l">
                        <a:buSzPct val="100000"/>
                        <a:buChar char="-"/>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 소켓 연결 후 원하는 채팅방에 진입하고자 할 때, 채팅방을 순회하며 50명이 아닌 채팅방에 자동으로 배정시켜서 입장해주는 기능 구현 </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 어드민 페이지에서 실시간으로 변경할 토픽을 입력하면 채팅에 진입해있는 유저에게 주어지는 주제가 실시간으로 변경 후 채팅방이 바뀜.</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 실시간으로 채팅 주제를 생성한 후 데이터베이스에 들어가는 기능 구현 </a:t>
                      </a:r>
                    </a:p>
                  </a:txBody>
                  <a:tcPr marL="91425" marR="91425" marT="91425" marB="91425" anchor="t" anchorCtr="0" horzOverflow="overflow">
                    <a:lnL>
                      <a:solidFill>
                        <a:srgbClr val="481900"/>
                      </a:solidFill>
                    </a:lnL>
                    <a:lnR>
                      <a:solidFill>
                        <a:srgbClr val="481900"/>
                      </a:solidFill>
                    </a:lnR>
                    <a:lnT>
                      <a:solidFill>
                        <a:srgbClr val="481900"/>
                      </a:solidFill>
                    </a:lnT>
                    <a:lnB>
                      <a:solidFill>
                        <a:srgbClr val="481900"/>
                      </a:solidFill>
                    </a:lnB>
                  </a:tcPr>
                </a:tc>
                <a:tc rowSpan="3">
                  <a:txBody>
                    <a:bodyPr/>
                    <a:lstStyle/>
                    <a:p>
                      <a:pPr algn="l">
                        <a:defRPr sz="1800">
                          <a:solidFill>
                            <a:srgbClr val="000000"/>
                          </a:solidFill>
                        </a:defRPr>
                      </a:pPr>
                      <a:r>
                        <a:rPr sz="1000">
                          <a:solidFill>
                            <a:srgbClr val="481900"/>
                          </a:solidFill>
                          <a:latin typeface="Nunito SemiBold"/>
                          <a:ea typeface="Nunito SemiBold"/>
                          <a:cs typeface="Nunito SemiBold"/>
                          <a:sym typeface="Nunito SemiBold"/>
                        </a:rPr>
                        <a:t>FRONTEND
마크업 &amp; CSS : 로그인, 비밀번호 변경, 아이디 찾기, 헤더, 채팅창, 주문 결제창
Css 추가 작업: shop 메인, shop 상세페이지, 장바구니 , 회원가입
BACKEND
-로그인 : 아이디 비번을 클라이언트에게 받아 DB 검색 후 회원 유무 확인.
-자동로그인: 자동로그인 체크하면 자동로그인 가능. 
-아이디 찾기 : 이름과 이메일을 클라이언트에게 받아 아이디 찾기
-비번 변경 : 아이디를 클라이언트에게 받아 회원 정보 검색 후 비번 수정가능 
-주문 결제창 : 
세션에 저장된 회원 아이디를 받아 회원 정보 검색 및 controller, service, mapper 구현
비동기를 이용하여 포인트 결제 확인.</a:t>
                      </a:r>
                    </a:p>
                  </a:txBody>
                  <a:tcPr marL="91425" marR="91425" marT="91425" marB="91425" anchor="t" anchorCtr="0" horzOverflow="overflow">
                    <a:lnL>
                      <a:solidFill>
                        <a:srgbClr val="481900"/>
                      </a:solidFill>
                    </a:lnL>
                    <a:lnR>
                      <a:solidFill>
                        <a:srgbClr val="481900"/>
                      </a:solidFill>
                    </a:lnR>
                    <a:lnT>
                      <a:solidFill>
                        <a:srgbClr val="481900"/>
                      </a:solidFill>
                    </a:lnT>
                    <a:lnB>
                      <a:solidFill>
                        <a:srgbClr val="481900"/>
                      </a:solidFill>
                    </a:lnB>
                  </a:tcPr>
                </a:tc>
                <a:tc gridSpan="2" rowSpan="3">
                  <a:txBody>
                    <a:bodyPr/>
                    <a:lstStyle/>
                    <a:p>
                      <a:pPr algn="l">
                        <a:defRPr sz="1000">
                          <a:solidFill>
                            <a:srgbClr val="481900"/>
                          </a:solidFill>
                          <a:latin typeface="Nunito SemiBold"/>
                          <a:ea typeface="Nunito SemiBold"/>
                          <a:cs typeface="Nunito SemiBold"/>
                          <a:sym typeface="Nunito SemiBold"/>
                        </a:defRPr>
                      </a:pPr>
                      <a:r>
                        <a:t>FRONTEND 마크업 &amp; CSS</a:t>
                      </a:r>
                    </a:p>
                    <a:p>
                      <a:pPr algn="l">
                        <a:defRPr sz="1000">
                          <a:solidFill>
                            <a:srgbClr val="481900"/>
                          </a:solidFill>
                          <a:latin typeface="Nunito SemiBold"/>
                          <a:ea typeface="Nunito SemiBold"/>
                          <a:cs typeface="Nunito SemiBold"/>
                          <a:sym typeface="Nunito SemiBold"/>
                        </a:defRPr>
                      </a:pPr>
                      <a:r>
                        <a:t>카테고리서랍, 쇼핑몰 목록, </a:t>
                      </a:r>
                    </a:p>
                    <a:p>
                      <a:pPr algn="l">
                        <a:defRPr sz="1000">
                          <a:solidFill>
                            <a:srgbClr val="481900"/>
                          </a:solidFill>
                          <a:latin typeface="Nunito SemiBold"/>
                          <a:ea typeface="Nunito SemiBold"/>
                          <a:cs typeface="Nunito SemiBold"/>
                          <a:sym typeface="Nunito SemiBold"/>
                        </a:defRPr>
                      </a:pPr>
                      <a:r>
                        <a:t>관리자 아이템 추가페이지, 장바구니, 주문내역, 주문상세정보, 장바구니추가 모달,  Footer</a:t>
                      </a:r>
                    </a:p>
                    <a:p>
                      <a:pPr marL="110289" indent="-110289" algn="l">
                        <a:buSzPct val="100000"/>
                        <a:buChar char="-"/>
                        <a:defRPr sz="1000">
                          <a:solidFill>
                            <a:srgbClr val="481900"/>
                          </a:solidFill>
                          <a:latin typeface="Nunito SemiBold"/>
                          <a:ea typeface="Nunito SemiBold"/>
                          <a:cs typeface="Nunito SemiBold"/>
                          <a:sym typeface="Nunito SemiBold"/>
                        </a:defRPr>
                      </a:pPr>
                      <a:r>
                        <a:t>날씨 API 를 활용하고 설정된 시간에 따라 배경화면이 변화하도록 구현. </a:t>
                      </a:r>
                    </a:p>
                    <a:p>
                      <a:pPr algn="l">
                        <a:defRPr sz="1000">
                          <a:solidFill>
                            <a:srgbClr val="481900"/>
                          </a:solidFill>
                          <a:latin typeface="Nunito SemiBold"/>
                          <a:ea typeface="Nunito SemiBold"/>
                          <a:cs typeface="Nunito SemiBold"/>
                          <a:sym typeface="Nunito SemiBold"/>
                        </a:defRPr>
                      </a:pPr>
                      <a:r>
                        <a:t>BACKEND</a:t>
                      </a:r>
                    </a:p>
                    <a:p>
                      <a:pPr algn="l">
                        <a:defRPr sz="1000">
                          <a:solidFill>
                            <a:srgbClr val="481900"/>
                          </a:solidFill>
                          <a:latin typeface="Nunito SemiBold"/>
                          <a:ea typeface="Nunito SemiBold"/>
                          <a:cs typeface="Nunito SemiBold"/>
                          <a:sym typeface="Nunito SemiBold"/>
                        </a:defRPr>
                      </a:pPr>
                      <a:r>
                        <a:t>- SecurityConfig 클래스로 유저와 admin 권한설정</a:t>
                      </a:r>
                    </a:p>
                    <a:p>
                      <a:pPr algn="l">
                        <a:defRPr sz="1000">
                          <a:solidFill>
                            <a:srgbClr val="481900"/>
                          </a:solidFill>
                          <a:latin typeface="Nunito SemiBold"/>
                          <a:ea typeface="Nunito SemiBold"/>
                          <a:cs typeface="Nunito SemiBold"/>
                          <a:sym typeface="Nunito SemiBold"/>
                        </a:defRPr>
                      </a:pPr>
                      <a:r>
                        <a:t>- 쇼핑몰 DB 에 활용되는 DTO </a:t>
                      </a:r>
                    </a:p>
                    <a:p>
                      <a:pPr algn="l">
                        <a:defRPr sz="1000">
                          <a:solidFill>
                            <a:srgbClr val="481900"/>
                          </a:solidFill>
                          <a:latin typeface="Nunito SemiBold"/>
                          <a:ea typeface="Nunito SemiBold"/>
                          <a:cs typeface="Nunito SemiBold"/>
                          <a:sym typeface="Nunito SemiBold"/>
                        </a:defRPr>
                      </a:pPr>
                      <a:r>
                        <a:t>클래스 생성</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 쇼핑몰 목록 아이템 저장 시,</a:t>
                      </a:r>
                    </a:p>
                    <a:p>
                      <a:pPr algn="l">
                        <a:defRPr sz="1000">
                          <a:solidFill>
                            <a:srgbClr val="481900"/>
                          </a:solidFill>
                          <a:latin typeface="Nunito SemiBold"/>
                          <a:ea typeface="Nunito SemiBold"/>
                          <a:cs typeface="Nunito SemiBold"/>
                          <a:sym typeface="Nunito SemiBold"/>
                        </a:defRPr>
                      </a:pPr>
                      <a:r>
                        <a:t>장바구니 아이템 저장 시, </a:t>
                      </a:r>
                    </a:p>
                    <a:p>
                      <a:pPr algn="l">
                        <a:defRPr sz="1000">
                          <a:solidFill>
                            <a:srgbClr val="481900"/>
                          </a:solidFill>
                          <a:latin typeface="Nunito SemiBold"/>
                          <a:ea typeface="Nunito SemiBold"/>
                          <a:cs typeface="Nunito SemiBold"/>
                          <a:sym typeface="Nunito SemiBold"/>
                        </a:defRPr>
                      </a:pPr>
                      <a:r>
                        <a:t>결제완료 시, DB 로 저장이 되고 세션에 등록된 유저의 저장된 정보를 읽어올 수 있고 삭제 가능,</a:t>
                      </a:r>
                    </a:p>
                    <a:p>
                      <a:pPr algn="l">
                        <a:defRPr sz="1000">
                          <a:solidFill>
                            <a:srgbClr val="481900"/>
                          </a:solidFill>
                          <a:latin typeface="Nunito SemiBold"/>
                          <a:ea typeface="Nunito SemiBold"/>
                          <a:cs typeface="Nunito SemiBold"/>
                          <a:sym typeface="Nunito SemiBold"/>
                        </a:defRPr>
                      </a:pPr>
                      <a:r>
                        <a:t>주문내역에서 조회가 가능하도록 controller, mapper, service, 클래스들을 통해 기능구현.</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util을 활용한 이미지 업로딩 기능 구현</a:t>
                      </a:r>
                    </a:p>
                    <a:p>
                      <a:pPr algn="l">
                        <a:defRPr sz="1000">
                          <a:solidFill>
                            <a:srgbClr val="481900"/>
                          </a:solidFill>
                          <a:latin typeface="Nunito SemiBold"/>
                          <a:ea typeface="Nunito SemiBold"/>
                          <a:cs typeface="Nunito SemiBold"/>
                          <a:sym typeface="Nunito SemiBold"/>
                        </a:defRPr>
                      </a:pPr>
                    </a:p>
                    <a:p>
                      <a:pPr algn="l">
                        <a:defRPr sz="1000">
                          <a:solidFill>
                            <a:srgbClr val="481900"/>
                          </a:solidFill>
                          <a:latin typeface="Nunito SemiBold"/>
                          <a:ea typeface="Nunito SemiBold"/>
                          <a:cs typeface="Nunito SemiBold"/>
                          <a:sym typeface="Nunito SemiBold"/>
                        </a:defRPr>
                      </a:pPr>
                      <a:r>
                        <a:t>디자인 및 배경 레퍼런스 서칭</a:t>
                      </a:r>
                    </a:p>
                    <a:p>
                      <a:pPr algn="l">
                        <a:defRPr sz="1000">
                          <a:solidFill>
                            <a:srgbClr val="481900"/>
                          </a:solidFill>
                          <a:latin typeface="Nunito SemiBold"/>
                          <a:ea typeface="Nunito SemiBold"/>
                          <a:cs typeface="Nunito SemiBold"/>
                          <a:sym typeface="Nunito SemiBold"/>
                        </a:defRPr>
                      </a:pPr>
                    </a:p>
                  </a:txBody>
                  <a:tcPr marL="91425" marR="91425" marT="91425" marB="91425" anchor="t" anchorCtr="0" horzOverflow="overflow">
                    <a:lnL>
                      <a:solidFill>
                        <a:srgbClr val="481900"/>
                      </a:solidFill>
                    </a:lnL>
                    <a:lnR>
                      <a:solidFill>
                        <a:srgbClr val="481900"/>
                      </a:solidFill>
                    </a:lnR>
                    <a:lnT>
                      <a:solidFill>
                        <a:srgbClr val="481900"/>
                      </a:solidFill>
                    </a:lnT>
                    <a:lnB>
                      <a:solidFill>
                        <a:srgbClr val="481900"/>
                      </a:solidFill>
                    </a:lnB>
                  </a:tcPr>
                </a:tc>
                <a:tc rowSpan="3" hMerge="1">
                  <a:tcPr/>
                </a:tc>
                <a:tc rowSpan="3">
                  <a:txBody>
                    <a:bodyPr/>
                    <a:lstStyle/>
                    <a:p>
                      <a:pPr algn="l">
                        <a:defRPr sz="1800">
                          <a:solidFill>
                            <a:srgbClr val="000000"/>
                          </a:solidFill>
                        </a:defRPr>
                      </a:pPr>
                      <a:r>
                        <a:rPr sz="1000">
                          <a:solidFill>
                            <a:srgbClr val="481900"/>
                          </a:solidFill>
                          <a:latin typeface="Nunito SemiBold"/>
                          <a:ea typeface="Nunito SemiBold"/>
                          <a:cs typeface="Nunito SemiBold"/>
                          <a:sym typeface="Nunito SemiBold"/>
                        </a:rPr>
                        <a:t>FRONTEND
주문상세페이지 마크업
Footer 마크업
BACKEND
- 클라이언트가 샵 페이지의 아이템 저장시 DB로 저장 후에 장바구니 페이지에서 다시 조회하고, 결제 페이지에서 다시 조회하는 shop, shoppingcart, order의 controller, service, mapper 구현
- 결제페이지에서 주소 입력할때 다음 주소API 호출기능, 날씨 API 호출 기능
- DB와 1:1 매칭되는 엔터티 , 기본 기능 매퍼 생성
- 더미 데이터 생성 
- 배경화면으로 사용할 레퍼런스 서칭</a:t>
                      </a:r>
                    </a:p>
                  </a:txBody>
                  <a:tcPr marL="91425" marR="91425" marT="91425" marB="91425" anchor="t" anchorCtr="0" horzOverflow="overflow">
                    <a:lnL>
                      <a:solidFill>
                        <a:srgbClr val="481900"/>
                      </a:solidFill>
                    </a:lnL>
                    <a:lnR>
                      <a:solidFill>
                        <a:srgbClr val="481900"/>
                      </a:solidFill>
                    </a:lnR>
                    <a:lnT>
                      <a:solidFill>
                        <a:srgbClr val="481900"/>
                      </a:solidFill>
                    </a:lnT>
                    <a:lnB>
                      <a:solidFill>
                        <a:srgbClr val="481900"/>
                      </a:solidFill>
                    </a:lnB>
                  </a:tcPr>
                </a:tc>
                <a:tc rowSpan="3">
                  <a:txBody>
                    <a:bodyPr/>
                    <a:lstStyle/>
                    <a:p>
                      <a:pPr algn="l">
                        <a:defRPr sz="1800">
                          <a:solidFill>
                            <a:srgbClr val="000000"/>
                          </a:solidFill>
                        </a:defRPr>
                      </a:pPr>
                      <a:r>
                        <a:rPr sz="1100">
                          <a:solidFill>
                            <a:srgbClr val="481900"/>
                          </a:solidFill>
                          <a:latin typeface="Nunito SemiBold"/>
                          <a:ea typeface="Nunito SemiBold"/>
                          <a:cs typeface="Nunito SemiBold"/>
                          <a:sym typeface="Nunito SemiBold"/>
                        </a:rPr>
                        <a:t>FRONT
마이페이지 JSP &amp; CSS
BACKEND
회원가입에서 프로필, 아이디, 비밀번호, 생일, 이메일을 입력받아 회원가입가능
마이페이지에서 
충전하고 싶은 금액을 클릭하고 충전버튼을 클릭하면 포인트 충전.
원하는 사진을 선택해 프로필사진으로 변경또는 삭제.
회원정보에서 이름, 생일 이메일을 수정, 현재 비밀번호와 새 비밀번호를 받아 조건만족시 비밀번호 수정, 
특정 회원의 회원탈퇴기능</a:t>
                      </a:r>
                    </a:p>
                  </a:txBody>
                  <a:tcPr marL="91425" marR="91425" marT="91425" marB="91425" anchor="t" anchorCtr="0" horzOverflow="overflow">
                    <a:lnL>
                      <a:solidFill>
                        <a:srgbClr val="481900"/>
                      </a:solidFill>
                    </a:lnL>
                    <a:lnR>
                      <a:solidFill>
                        <a:srgbClr val="481900"/>
                      </a:solidFill>
                    </a:lnR>
                    <a:lnT>
                      <a:solidFill>
                        <a:srgbClr val="481900"/>
                      </a:solidFill>
                    </a:lnT>
                    <a:lnB>
                      <a:solidFill>
                        <a:srgbClr val="481900"/>
                      </a:solidFill>
                    </a:lnB>
                  </a:tcPr>
                </a:tc>
              </a:tr>
              <a:tr h="101600">
                <a:tc vMerge="1">
                  <a:tcPr/>
                </a:tc>
                <a:tc vMerge="1">
                  <a:tcPr/>
                </a:tc>
                <a:tc gridSpan="2" vMerge="1">
                  <a:tcPr/>
                </a:tc>
                <a:tc hMerge="1" vMerge="1">
                  <a:tcPr/>
                </a:tc>
                <a:tc vMerge="1">
                  <a:tcPr/>
                </a:tc>
                <a:tc vMerge="1">
                  <a:tcPr/>
                </a:tc>
              </a:tr>
              <a:tr h="4412684">
                <a:tc vMerge="1">
                  <a:tcPr/>
                </a:tc>
                <a:tc vMerge="1">
                  <a:tcPr/>
                </a:tc>
                <a:tc gridSpan="2" vMerge="1">
                  <a:tcPr/>
                </a:tc>
                <a:tc hMerge="1" vMerge="1">
                  <a:tcPr/>
                </a:tc>
                <a:tc vMerge="1">
                  <a:tcPr/>
                </a:tc>
                <a:tc vMerge="1">
                  <a:tcPr/>
                </a:tc>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26" name="Google Shape;1285;p44"/>
          <p:cNvGrpSpPr/>
          <p:nvPr/>
        </p:nvGrpSpPr>
        <p:grpSpPr>
          <a:xfrm>
            <a:off x="8629805" y="580429"/>
            <a:ext cx="868233" cy="966525"/>
            <a:chOff x="0" y="0"/>
            <a:chExt cx="868232" cy="966524"/>
          </a:xfrm>
        </p:grpSpPr>
        <p:grpSp>
          <p:nvGrpSpPr>
            <p:cNvPr id="808" name="Google Shape;1286;p44"/>
            <p:cNvGrpSpPr/>
            <p:nvPr/>
          </p:nvGrpSpPr>
          <p:grpSpPr>
            <a:xfrm>
              <a:off x="-1" y="-1"/>
              <a:ext cx="868234" cy="966526"/>
              <a:chOff x="0" y="0"/>
              <a:chExt cx="868232" cy="966524"/>
            </a:xfrm>
          </p:grpSpPr>
          <p:sp>
            <p:nvSpPr>
              <p:cNvPr id="794" name="Google Shape;1287;p44"/>
              <p:cNvSpPr/>
              <p:nvPr/>
            </p:nvSpPr>
            <p:spPr>
              <a:xfrm>
                <a:off x="306345" y="10232"/>
                <a:ext cx="251736" cy="220353"/>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95" name="Google Shape;1288;p44"/>
              <p:cNvSpPr/>
              <p:nvPr/>
            </p:nvSpPr>
            <p:spPr>
              <a:xfrm>
                <a:off x="-1" y="458565"/>
                <a:ext cx="515420" cy="325524"/>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96" name="Google Shape;1289;p44"/>
              <p:cNvSpPr/>
              <p:nvPr/>
            </p:nvSpPr>
            <p:spPr>
              <a:xfrm>
                <a:off x="316728" y="119135"/>
                <a:ext cx="241353" cy="148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97" name="Google Shape;1290;p44"/>
              <p:cNvSpPr/>
              <p:nvPr/>
            </p:nvSpPr>
            <p:spPr>
              <a:xfrm>
                <a:off x="308449" y="790355"/>
                <a:ext cx="252933" cy="176170"/>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98" name="Google Shape;1291;p44"/>
              <p:cNvSpPr/>
              <p:nvPr/>
            </p:nvSpPr>
            <p:spPr>
              <a:xfrm>
                <a:off x="24413" y="254142"/>
                <a:ext cx="276386" cy="170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799" name="Google Shape;1292;p44"/>
              <p:cNvSpPr/>
              <p:nvPr/>
            </p:nvSpPr>
            <p:spPr>
              <a:xfrm>
                <a:off x="321821" y="0"/>
                <a:ext cx="154111" cy="79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0" name="Google Shape;1293;p44"/>
              <p:cNvSpPr/>
              <p:nvPr/>
            </p:nvSpPr>
            <p:spPr>
              <a:xfrm>
                <a:off x="855" y="124228"/>
                <a:ext cx="711348" cy="522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1" name="Google Shape;1294;p44"/>
              <p:cNvSpPr/>
              <p:nvPr/>
            </p:nvSpPr>
            <p:spPr>
              <a:xfrm>
                <a:off x="8494" y="182040"/>
                <a:ext cx="138194" cy="72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2" name="Google Shape;1295;p44"/>
              <p:cNvSpPr/>
              <p:nvPr/>
            </p:nvSpPr>
            <p:spPr>
              <a:xfrm>
                <a:off x="284" y="185365"/>
                <a:ext cx="271225" cy="185320"/>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3" name="Google Shape;1296;p44"/>
              <p:cNvSpPr/>
              <p:nvPr/>
            </p:nvSpPr>
            <p:spPr>
              <a:xfrm>
                <a:off x="526244" y="182505"/>
                <a:ext cx="341792" cy="267782"/>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4" name="Google Shape;1297;p44"/>
              <p:cNvSpPr/>
              <p:nvPr/>
            </p:nvSpPr>
            <p:spPr>
              <a:xfrm>
                <a:off x="674622" y="731764"/>
                <a:ext cx="175134" cy="5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5" name="Google Shape;1298;p44"/>
              <p:cNvSpPr/>
              <p:nvPr/>
            </p:nvSpPr>
            <p:spPr>
              <a:xfrm>
                <a:off x="531336" y="519702"/>
                <a:ext cx="336897" cy="243911"/>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4"/>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6" name="Google Shape;1299;p44"/>
              <p:cNvSpPr/>
              <p:nvPr/>
            </p:nvSpPr>
            <p:spPr>
              <a:xfrm>
                <a:off x="308449" y="326104"/>
                <a:ext cx="557225" cy="442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07" name="Google Shape;1300;p44"/>
              <p:cNvSpPr/>
              <p:nvPr/>
            </p:nvSpPr>
            <p:spPr>
              <a:xfrm>
                <a:off x="305891" y="647070"/>
                <a:ext cx="254736" cy="191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825" name="Google Shape;1301;p44"/>
            <p:cNvGrpSpPr/>
            <p:nvPr/>
          </p:nvGrpSpPr>
          <p:grpSpPr>
            <a:xfrm>
              <a:off x="855" y="7685"/>
              <a:ext cx="864819" cy="832984"/>
              <a:chOff x="11" y="0"/>
              <a:chExt cx="864818" cy="832982"/>
            </a:xfrm>
          </p:grpSpPr>
          <p:sp>
            <p:nvSpPr>
              <p:cNvPr id="809" name="Google Shape;1302;p44"/>
              <p:cNvSpPr/>
              <p:nvPr/>
            </p:nvSpPr>
            <p:spPr>
              <a:xfrm>
                <a:off x="736524" y="5028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0" name="Google Shape;1303;p44"/>
              <p:cNvSpPr/>
              <p:nvPr/>
            </p:nvSpPr>
            <p:spPr>
              <a:xfrm>
                <a:off x="513637" y="44039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1" name="Google Shape;1304;p44"/>
              <p:cNvSpPr/>
              <p:nvPr/>
            </p:nvSpPr>
            <p:spPr>
              <a:xfrm>
                <a:off x="517121" y="177679"/>
                <a:ext cx="199331" cy="268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2" name="Google Shape;1305;p44"/>
              <p:cNvSpPr/>
              <p:nvPr/>
            </p:nvSpPr>
            <p:spPr>
              <a:xfrm>
                <a:off x="307605" y="780123"/>
                <a:ext cx="252178" cy="52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3" name="Google Shape;1306;p44"/>
              <p:cNvSpPr/>
              <p:nvPr/>
            </p:nvSpPr>
            <p:spPr>
              <a:xfrm>
                <a:off x="666139" y="718986"/>
                <a:ext cx="185320" cy="39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4" name="Google Shape;1307;p44"/>
              <p:cNvSpPr/>
              <p:nvPr/>
            </p:nvSpPr>
            <p:spPr>
              <a:xfrm>
                <a:off x="313326" y="448333"/>
                <a:ext cx="206982" cy="289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5" name="Google Shape;1308;p44"/>
              <p:cNvSpPr/>
              <p:nvPr/>
            </p:nvSpPr>
            <p:spPr>
              <a:xfrm>
                <a:off x="21022" y="243910"/>
                <a:ext cx="252190" cy="12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6" name="Google Shape;1309;p44"/>
              <p:cNvSpPr/>
              <p:nvPr/>
            </p:nvSpPr>
            <p:spPr>
              <a:xfrm>
                <a:off x="315884" y="105717"/>
                <a:ext cx="241353" cy="119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7" name="Google Shape;1310;p44"/>
              <p:cNvSpPr/>
              <p:nvPr/>
            </p:nvSpPr>
            <p:spPr>
              <a:xfrm>
                <a:off x="527946" y="509470"/>
                <a:ext cx="215249" cy="12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8" name="Google Shape;1311;p44"/>
              <p:cNvSpPr/>
              <p:nvPr/>
            </p:nvSpPr>
            <p:spPr>
              <a:xfrm>
                <a:off x="307605" y="636838"/>
                <a:ext cx="215249" cy="12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19" name="Google Shape;1312;p44"/>
              <p:cNvSpPr/>
              <p:nvPr/>
            </p:nvSpPr>
            <p:spPr>
              <a:xfrm>
                <a:off x="323523" y="111449"/>
                <a:ext cx="233714" cy="150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20" name="Google Shape;1313;p44"/>
              <p:cNvSpPr/>
              <p:nvPr/>
            </p:nvSpPr>
            <p:spPr>
              <a:xfrm>
                <a:off x="77067" y="273199"/>
                <a:ext cx="227981" cy="145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21" name="Google Shape;1314;p44"/>
              <p:cNvSpPr/>
              <p:nvPr/>
            </p:nvSpPr>
            <p:spPr>
              <a:xfrm>
                <a:off x="520307" y="312686"/>
                <a:ext cx="344523" cy="135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22" name="Google Shape;1315;p44"/>
              <p:cNvSpPr/>
              <p:nvPr/>
            </p:nvSpPr>
            <p:spPr>
              <a:xfrm>
                <a:off x="11" y="445786"/>
                <a:ext cx="517111" cy="198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23" name="Google Shape;1316;p44"/>
              <p:cNvSpPr/>
              <p:nvPr/>
            </p:nvSpPr>
            <p:spPr>
              <a:xfrm>
                <a:off x="318430" y="-1"/>
                <a:ext cx="161751" cy="7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24" name="Google Shape;1317;p44"/>
              <p:cNvSpPr/>
              <p:nvPr/>
            </p:nvSpPr>
            <p:spPr>
              <a:xfrm>
                <a:off x="5104" y="177679"/>
                <a:ext cx="145833" cy="73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827" name="FRONTEND"/>
          <p:cNvSpPr txBox="1"/>
          <p:nvPr/>
        </p:nvSpPr>
        <p:spPr>
          <a:xfrm>
            <a:off x="839708" y="852188"/>
            <a:ext cx="1282614"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800">
                <a:latin typeface="+mj-lt"/>
                <a:ea typeface="+mj-ea"/>
                <a:cs typeface="+mj-cs"/>
                <a:sym typeface="Helvetica"/>
              </a:defRPr>
            </a:lvl1pPr>
          </a:lstStyle>
          <a:p>
            <a:pPr/>
            <a:r>
              <a:t>FRONTEND</a:t>
            </a:r>
          </a:p>
        </p:txBody>
      </p:sp>
      <p:sp>
        <p:nvSpPr>
          <p:cNvPr id="828" name="BACKEND"/>
          <p:cNvSpPr txBox="1"/>
          <p:nvPr/>
        </p:nvSpPr>
        <p:spPr>
          <a:xfrm>
            <a:off x="3897477" y="852188"/>
            <a:ext cx="1219214"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800">
                <a:latin typeface="+mj-lt"/>
                <a:ea typeface="+mj-ea"/>
                <a:cs typeface="+mj-cs"/>
                <a:sym typeface="Helvetica"/>
              </a:defRPr>
            </a:lvl1pPr>
          </a:lstStyle>
          <a:p>
            <a:pPr/>
            <a:r>
              <a:t> BACKEND</a:t>
            </a:r>
          </a:p>
        </p:txBody>
      </p:sp>
      <p:pic>
        <p:nvPicPr>
          <p:cNvPr id="829" name="Spring-Light.png" descr="Spring-Light.png"/>
          <p:cNvPicPr>
            <a:picLocks noChangeAspect="1"/>
          </p:cNvPicPr>
          <p:nvPr/>
        </p:nvPicPr>
        <p:blipFill>
          <a:blip r:embed="rId2">
            <a:extLst/>
          </a:blip>
          <a:stretch>
            <a:fillRect/>
          </a:stretch>
        </p:blipFill>
        <p:spPr>
          <a:xfrm>
            <a:off x="3313437" y="1471023"/>
            <a:ext cx="1187445" cy="1187445"/>
          </a:xfrm>
          <a:prstGeom prst="rect">
            <a:avLst/>
          </a:prstGeom>
          <a:ln w="12700">
            <a:miter lim="400000"/>
          </a:ln>
        </p:spPr>
      </p:pic>
      <p:pic>
        <p:nvPicPr>
          <p:cNvPr id="830" name="Git.png" descr="Git.png"/>
          <p:cNvPicPr>
            <a:picLocks noChangeAspect="1"/>
          </p:cNvPicPr>
          <p:nvPr/>
        </p:nvPicPr>
        <p:blipFill>
          <a:blip r:embed="rId3">
            <a:extLst/>
          </a:blip>
          <a:stretch>
            <a:fillRect/>
          </a:stretch>
        </p:blipFill>
        <p:spPr>
          <a:xfrm>
            <a:off x="6041157" y="1535791"/>
            <a:ext cx="1139882" cy="1139882"/>
          </a:xfrm>
          <a:prstGeom prst="rect">
            <a:avLst/>
          </a:prstGeom>
          <a:ln w="12700">
            <a:miter lim="400000"/>
          </a:ln>
        </p:spPr>
      </p:pic>
      <p:pic>
        <p:nvPicPr>
          <p:cNvPr id="831" name="Java-Light.png" descr="Java-Light.png"/>
          <p:cNvPicPr>
            <a:picLocks noChangeAspect="1"/>
          </p:cNvPicPr>
          <p:nvPr/>
        </p:nvPicPr>
        <p:blipFill>
          <a:blip r:embed="rId4">
            <a:extLst/>
          </a:blip>
          <a:stretch>
            <a:fillRect/>
          </a:stretch>
        </p:blipFill>
        <p:spPr>
          <a:xfrm>
            <a:off x="4494813" y="1512010"/>
            <a:ext cx="1187445" cy="1187444"/>
          </a:xfrm>
          <a:prstGeom prst="rect">
            <a:avLst/>
          </a:prstGeom>
          <a:ln w="12700">
            <a:miter lim="400000"/>
          </a:ln>
        </p:spPr>
      </p:pic>
      <p:pic>
        <p:nvPicPr>
          <p:cNvPr id="832" name="MySQL-Dark.png" descr="MySQL-Dark.png"/>
          <p:cNvPicPr>
            <a:picLocks noChangeAspect="1"/>
          </p:cNvPicPr>
          <p:nvPr/>
        </p:nvPicPr>
        <p:blipFill>
          <a:blip r:embed="rId5">
            <a:extLst/>
          </a:blip>
          <a:stretch>
            <a:fillRect/>
          </a:stretch>
        </p:blipFill>
        <p:spPr>
          <a:xfrm>
            <a:off x="3337219" y="2786595"/>
            <a:ext cx="1139881" cy="1139882"/>
          </a:xfrm>
          <a:prstGeom prst="rect">
            <a:avLst/>
          </a:prstGeom>
          <a:ln w="12700">
            <a:miter lim="400000"/>
          </a:ln>
        </p:spPr>
      </p:pic>
      <p:pic>
        <p:nvPicPr>
          <p:cNvPr id="833" name="Github-Dark.png" descr="Github-Dark.png"/>
          <p:cNvPicPr>
            <a:picLocks noChangeAspect="1"/>
          </p:cNvPicPr>
          <p:nvPr/>
        </p:nvPicPr>
        <p:blipFill>
          <a:blip r:embed="rId6">
            <a:extLst/>
          </a:blip>
          <a:stretch>
            <a:fillRect/>
          </a:stretch>
        </p:blipFill>
        <p:spPr>
          <a:xfrm>
            <a:off x="7288034" y="1515045"/>
            <a:ext cx="1181374" cy="1181374"/>
          </a:xfrm>
          <a:prstGeom prst="rect">
            <a:avLst/>
          </a:prstGeom>
          <a:ln w="12700">
            <a:miter lim="400000"/>
          </a:ln>
        </p:spPr>
      </p:pic>
      <p:sp>
        <p:nvSpPr>
          <p:cNvPr id="834" name="VCS"/>
          <p:cNvSpPr txBox="1"/>
          <p:nvPr/>
        </p:nvSpPr>
        <p:spPr>
          <a:xfrm>
            <a:off x="6932778" y="852188"/>
            <a:ext cx="546250"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800">
                <a:latin typeface="+mj-lt"/>
                <a:ea typeface="+mj-ea"/>
                <a:cs typeface="+mj-cs"/>
                <a:sym typeface="Helvetica"/>
              </a:defRPr>
            </a:lvl1pPr>
          </a:lstStyle>
          <a:p>
            <a:pPr/>
            <a:r>
              <a:t> VCS</a:t>
            </a:r>
          </a:p>
        </p:txBody>
      </p:sp>
      <p:pic>
        <p:nvPicPr>
          <p:cNvPr id="835" name="HTML.png" descr="HTML.png"/>
          <p:cNvPicPr>
            <a:picLocks noChangeAspect="1"/>
          </p:cNvPicPr>
          <p:nvPr/>
        </p:nvPicPr>
        <p:blipFill>
          <a:blip r:embed="rId7">
            <a:extLst/>
          </a:blip>
          <a:stretch>
            <a:fillRect/>
          </a:stretch>
        </p:blipFill>
        <p:spPr>
          <a:xfrm>
            <a:off x="348887" y="1482857"/>
            <a:ext cx="1139882" cy="1139882"/>
          </a:xfrm>
          <a:prstGeom prst="rect">
            <a:avLst/>
          </a:prstGeom>
          <a:ln w="12700">
            <a:miter lim="400000"/>
          </a:ln>
        </p:spPr>
      </p:pic>
      <p:pic>
        <p:nvPicPr>
          <p:cNvPr id="836" name="CSS.png" descr="CSS.png"/>
          <p:cNvPicPr>
            <a:picLocks noChangeAspect="1"/>
          </p:cNvPicPr>
          <p:nvPr/>
        </p:nvPicPr>
        <p:blipFill>
          <a:blip r:embed="rId8">
            <a:extLst/>
          </a:blip>
          <a:stretch>
            <a:fillRect/>
          </a:stretch>
        </p:blipFill>
        <p:spPr>
          <a:xfrm>
            <a:off x="1701592" y="1459076"/>
            <a:ext cx="1187445" cy="1187444"/>
          </a:xfrm>
          <a:prstGeom prst="rect">
            <a:avLst/>
          </a:prstGeom>
          <a:ln w="12700">
            <a:miter lim="400000"/>
          </a:ln>
        </p:spPr>
      </p:pic>
      <p:pic>
        <p:nvPicPr>
          <p:cNvPr id="837" name="JavaScript.png" descr="JavaScript.png"/>
          <p:cNvPicPr>
            <a:picLocks noChangeAspect="1"/>
          </p:cNvPicPr>
          <p:nvPr/>
        </p:nvPicPr>
        <p:blipFill>
          <a:blip r:embed="rId9">
            <a:extLst/>
          </a:blip>
          <a:stretch>
            <a:fillRect/>
          </a:stretch>
        </p:blipFill>
        <p:spPr>
          <a:xfrm>
            <a:off x="348887" y="2786595"/>
            <a:ext cx="1139882" cy="1139882"/>
          </a:xfrm>
          <a:prstGeom prst="rect">
            <a:avLst/>
          </a:prstGeom>
          <a:ln w="12700">
            <a:miter lim="400000"/>
          </a:ln>
        </p:spPr>
      </p:pic>
      <p:pic>
        <p:nvPicPr>
          <p:cNvPr id="838" name="Figma-Dark.png" descr="Figma-Dark.png"/>
          <p:cNvPicPr>
            <a:picLocks noChangeAspect="1"/>
          </p:cNvPicPr>
          <p:nvPr/>
        </p:nvPicPr>
        <p:blipFill>
          <a:blip r:embed="rId10">
            <a:extLst/>
          </a:blip>
          <a:stretch>
            <a:fillRect/>
          </a:stretch>
        </p:blipFill>
        <p:spPr>
          <a:xfrm>
            <a:off x="6041157" y="2742573"/>
            <a:ext cx="1139882" cy="1139882"/>
          </a:xfrm>
          <a:prstGeom prst="rect">
            <a:avLst/>
          </a:prstGeom>
          <a:ln w="12700">
            <a:miter lim="400000"/>
          </a:ln>
        </p:spPr>
      </p:pic>
      <p:pic>
        <p:nvPicPr>
          <p:cNvPr id="839" name="VSCode-Light.png" descr="VSCode-Light.png"/>
          <p:cNvPicPr>
            <a:picLocks noChangeAspect="1"/>
          </p:cNvPicPr>
          <p:nvPr/>
        </p:nvPicPr>
        <p:blipFill>
          <a:blip r:embed="rId11">
            <a:extLst/>
          </a:blip>
          <a:stretch>
            <a:fillRect/>
          </a:stretch>
        </p:blipFill>
        <p:spPr>
          <a:xfrm>
            <a:off x="1701592" y="2786595"/>
            <a:ext cx="1187445" cy="1187445"/>
          </a:xfrm>
          <a:prstGeom prst="rect">
            <a:avLst/>
          </a:prstGeom>
          <a:ln w="12700">
            <a:miter lim="400000"/>
          </a:ln>
        </p:spPr>
      </p:pic>
      <p:pic>
        <p:nvPicPr>
          <p:cNvPr id="840" name="Idea-Light.png" descr="Idea-Light.png"/>
          <p:cNvPicPr>
            <a:picLocks noChangeAspect="1"/>
          </p:cNvPicPr>
          <p:nvPr/>
        </p:nvPicPr>
        <p:blipFill>
          <a:blip r:embed="rId12">
            <a:extLst/>
          </a:blip>
          <a:stretch>
            <a:fillRect/>
          </a:stretch>
        </p:blipFill>
        <p:spPr>
          <a:xfrm>
            <a:off x="4494813" y="2786595"/>
            <a:ext cx="1187445" cy="1187445"/>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Google Shape;1556;p47"/>
          <p:cNvSpPr/>
          <p:nvPr/>
        </p:nvSpPr>
        <p:spPr>
          <a:xfrm rot="19310530">
            <a:off x="5021567" y="3036747"/>
            <a:ext cx="3787847" cy="541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8" y="372"/>
                </a:moveTo>
                <a:cubicBezTo>
                  <a:pt x="21040" y="372"/>
                  <a:pt x="21303" y="459"/>
                  <a:pt x="21550" y="547"/>
                </a:cubicBezTo>
                <a:lnTo>
                  <a:pt x="21550" y="17665"/>
                </a:lnTo>
                <a:cubicBezTo>
                  <a:pt x="21303" y="17402"/>
                  <a:pt x="21028" y="17315"/>
                  <a:pt x="20728" y="17315"/>
                </a:cubicBezTo>
                <a:cubicBezTo>
                  <a:pt x="19765" y="17315"/>
                  <a:pt x="19270" y="18320"/>
                  <a:pt x="18786" y="19217"/>
                </a:cubicBezTo>
                <a:cubicBezTo>
                  <a:pt x="18317" y="20222"/>
                  <a:pt x="17823" y="21228"/>
                  <a:pt x="16860" y="21228"/>
                </a:cubicBezTo>
                <a:cubicBezTo>
                  <a:pt x="15909" y="21228"/>
                  <a:pt x="15412" y="20222"/>
                  <a:pt x="14943" y="19217"/>
                </a:cubicBezTo>
                <a:cubicBezTo>
                  <a:pt x="14461" y="18320"/>
                  <a:pt x="13967" y="17315"/>
                  <a:pt x="13001" y="17315"/>
                </a:cubicBezTo>
                <a:cubicBezTo>
                  <a:pt x="12026" y="17315"/>
                  <a:pt x="11532" y="18320"/>
                  <a:pt x="11063" y="19217"/>
                </a:cubicBezTo>
                <a:cubicBezTo>
                  <a:pt x="10578" y="20222"/>
                  <a:pt x="10096" y="21228"/>
                  <a:pt x="9133" y="21228"/>
                </a:cubicBezTo>
                <a:cubicBezTo>
                  <a:pt x="8170" y="21228"/>
                  <a:pt x="7686" y="20222"/>
                  <a:pt x="7204" y="19217"/>
                </a:cubicBezTo>
                <a:cubicBezTo>
                  <a:pt x="6735" y="18320"/>
                  <a:pt x="6241" y="17315"/>
                  <a:pt x="5262" y="17315"/>
                </a:cubicBezTo>
                <a:cubicBezTo>
                  <a:pt x="4299" y="17315"/>
                  <a:pt x="3805" y="18320"/>
                  <a:pt x="3324" y="19217"/>
                </a:cubicBezTo>
                <a:cubicBezTo>
                  <a:pt x="2855" y="20222"/>
                  <a:pt x="2370" y="21228"/>
                  <a:pt x="1407" y="21228"/>
                </a:cubicBezTo>
                <a:cubicBezTo>
                  <a:pt x="860" y="21228"/>
                  <a:pt x="432" y="21053"/>
                  <a:pt x="53" y="20594"/>
                </a:cubicBezTo>
                <a:lnTo>
                  <a:pt x="53" y="3192"/>
                </a:lnTo>
                <a:cubicBezTo>
                  <a:pt x="469" y="3913"/>
                  <a:pt x="885" y="4285"/>
                  <a:pt x="1407" y="4285"/>
                </a:cubicBezTo>
                <a:cubicBezTo>
                  <a:pt x="2370" y="4285"/>
                  <a:pt x="2867" y="3280"/>
                  <a:pt x="3349" y="2274"/>
                </a:cubicBezTo>
                <a:cubicBezTo>
                  <a:pt x="3818" y="1377"/>
                  <a:pt x="4299" y="372"/>
                  <a:pt x="5262" y="372"/>
                </a:cubicBezTo>
                <a:cubicBezTo>
                  <a:pt x="6229" y="372"/>
                  <a:pt x="6723" y="1377"/>
                  <a:pt x="7192" y="2274"/>
                </a:cubicBezTo>
                <a:cubicBezTo>
                  <a:pt x="7673" y="3280"/>
                  <a:pt x="8170" y="4285"/>
                  <a:pt x="9133" y="4285"/>
                </a:cubicBezTo>
                <a:cubicBezTo>
                  <a:pt x="10096" y="4285"/>
                  <a:pt x="10594" y="3280"/>
                  <a:pt x="11075" y="2274"/>
                </a:cubicBezTo>
                <a:cubicBezTo>
                  <a:pt x="11544" y="1377"/>
                  <a:pt x="12038" y="372"/>
                  <a:pt x="13001" y="372"/>
                </a:cubicBezTo>
                <a:cubicBezTo>
                  <a:pt x="13967" y="372"/>
                  <a:pt x="14449" y="1377"/>
                  <a:pt x="14918" y="2274"/>
                </a:cubicBezTo>
                <a:cubicBezTo>
                  <a:pt x="15400" y="3280"/>
                  <a:pt x="15894" y="4285"/>
                  <a:pt x="16860" y="4285"/>
                </a:cubicBezTo>
                <a:cubicBezTo>
                  <a:pt x="17835" y="4285"/>
                  <a:pt x="18332" y="3280"/>
                  <a:pt x="18801" y="2274"/>
                </a:cubicBezTo>
                <a:cubicBezTo>
                  <a:pt x="19283" y="1377"/>
                  <a:pt x="19765" y="372"/>
                  <a:pt x="20728" y="372"/>
                </a:cubicBezTo>
                <a:close/>
                <a:moveTo>
                  <a:pt x="5262" y="0"/>
                </a:moveTo>
                <a:cubicBezTo>
                  <a:pt x="4299" y="0"/>
                  <a:pt x="3805" y="1006"/>
                  <a:pt x="3324" y="2011"/>
                </a:cubicBezTo>
                <a:cubicBezTo>
                  <a:pt x="2855" y="2908"/>
                  <a:pt x="2370" y="3913"/>
                  <a:pt x="1407" y="3913"/>
                </a:cubicBezTo>
                <a:cubicBezTo>
                  <a:pt x="885" y="3913"/>
                  <a:pt x="457" y="3564"/>
                  <a:pt x="25" y="2733"/>
                </a:cubicBezTo>
                <a:lnTo>
                  <a:pt x="0" y="2733"/>
                </a:lnTo>
                <a:lnTo>
                  <a:pt x="0" y="20857"/>
                </a:lnTo>
                <a:lnTo>
                  <a:pt x="13" y="20857"/>
                </a:lnTo>
                <a:cubicBezTo>
                  <a:pt x="416" y="21316"/>
                  <a:pt x="847" y="21600"/>
                  <a:pt x="1407" y="21600"/>
                </a:cubicBezTo>
                <a:cubicBezTo>
                  <a:pt x="2370" y="21600"/>
                  <a:pt x="2867" y="20594"/>
                  <a:pt x="3349" y="19589"/>
                </a:cubicBezTo>
                <a:cubicBezTo>
                  <a:pt x="3818" y="18671"/>
                  <a:pt x="4299" y="17665"/>
                  <a:pt x="5262" y="17665"/>
                </a:cubicBezTo>
                <a:cubicBezTo>
                  <a:pt x="6229" y="17665"/>
                  <a:pt x="6723" y="18671"/>
                  <a:pt x="7192" y="19589"/>
                </a:cubicBezTo>
                <a:cubicBezTo>
                  <a:pt x="7673" y="20594"/>
                  <a:pt x="8170" y="21600"/>
                  <a:pt x="9133" y="21600"/>
                </a:cubicBezTo>
                <a:cubicBezTo>
                  <a:pt x="10096" y="21600"/>
                  <a:pt x="10594" y="20594"/>
                  <a:pt x="11075" y="19589"/>
                </a:cubicBezTo>
                <a:cubicBezTo>
                  <a:pt x="11544" y="18671"/>
                  <a:pt x="12038" y="17665"/>
                  <a:pt x="13001" y="17665"/>
                </a:cubicBezTo>
                <a:cubicBezTo>
                  <a:pt x="13967" y="17665"/>
                  <a:pt x="14449" y="18671"/>
                  <a:pt x="14930" y="19589"/>
                </a:cubicBezTo>
                <a:cubicBezTo>
                  <a:pt x="15400" y="20594"/>
                  <a:pt x="15894" y="21600"/>
                  <a:pt x="16860" y="21600"/>
                </a:cubicBezTo>
                <a:cubicBezTo>
                  <a:pt x="17835" y="21600"/>
                  <a:pt x="18332" y="20594"/>
                  <a:pt x="18801" y="19589"/>
                </a:cubicBezTo>
                <a:cubicBezTo>
                  <a:pt x="19283" y="18671"/>
                  <a:pt x="19765" y="17665"/>
                  <a:pt x="20728" y="17665"/>
                </a:cubicBezTo>
                <a:cubicBezTo>
                  <a:pt x="21040" y="17665"/>
                  <a:pt x="21315" y="17774"/>
                  <a:pt x="21575" y="18036"/>
                </a:cubicBezTo>
                <a:lnTo>
                  <a:pt x="21600" y="18036"/>
                </a:lnTo>
                <a:lnTo>
                  <a:pt x="21600" y="284"/>
                </a:lnTo>
                <a:lnTo>
                  <a:pt x="21575" y="175"/>
                </a:lnTo>
                <a:cubicBezTo>
                  <a:pt x="21328" y="88"/>
                  <a:pt x="21053" y="0"/>
                  <a:pt x="20728" y="0"/>
                </a:cubicBezTo>
                <a:cubicBezTo>
                  <a:pt x="19765" y="0"/>
                  <a:pt x="19270" y="1006"/>
                  <a:pt x="18786" y="2011"/>
                </a:cubicBezTo>
                <a:cubicBezTo>
                  <a:pt x="18317" y="2908"/>
                  <a:pt x="17823" y="3913"/>
                  <a:pt x="16860" y="3913"/>
                </a:cubicBezTo>
                <a:cubicBezTo>
                  <a:pt x="15894" y="3913"/>
                  <a:pt x="15412" y="2908"/>
                  <a:pt x="14943" y="2011"/>
                </a:cubicBezTo>
                <a:cubicBezTo>
                  <a:pt x="14461" y="1006"/>
                  <a:pt x="13967" y="0"/>
                  <a:pt x="13001" y="0"/>
                </a:cubicBezTo>
                <a:cubicBezTo>
                  <a:pt x="12026" y="0"/>
                  <a:pt x="11532" y="1006"/>
                  <a:pt x="11063" y="2011"/>
                </a:cubicBezTo>
                <a:cubicBezTo>
                  <a:pt x="10578" y="2908"/>
                  <a:pt x="10096" y="3913"/>
                  <a:pt x="9133" y="3913"/>
                </a:cubicBezTo>
                <a:cubicBezTo>
                  <a:pt x="8170" y="3913"/>
                  <a:pt x="7686" y="2908"/>
                  <a:pt x="7204" y="2011"/>
                </a:cubicBezTo>
                <a:cubicBezTo>
                  <a:pt x="6735" y="1006"/>
                  <a:pt x="6241" y="0"/>
                  <a:pt x="5262" y="0"/>
                </a:cubicBezTo>
                <a:close/>
              </a:path>
            </a:pathLst>
          </a:custGeom>
          <a:solidFill>
            <a:srgbClr val="481900"/>
          </a:solidFill>
          <a:ln w="12700">
            <a:miter lim="400000"/>
          </a:ln>
        </p:spPr>
        <p:txBody>
          <a:bodyPr lIns="0" tIns="0" rIns="0" bIns="0" anchor="ctr"/>
          <a:lstStyle/>
          <a:p>
            <a:pPr>
              <a:defRPr>
                <a:latin typeface="+mj-lt"/>
                <a:ea typeface="+mj-ea"/>
                <a:cs typeface="+mj-cs"/>
                <a:sym typeface="Helvetica"/>
              </a:defRPr>
            </a:pPr>
          </a:p>
        </p:txBody>
      </p:sp>
      <p:sp>
        <p:nvSpPr>
          <p:cNvPr id="843" name="Google Shape;1557;p47"/>
          <p:cNvSpPr/>
          <p:nvPr/>
        </p:nvSpPr>
        <p:spPr>
          <a:xfrm rot="15870227">
            <a:off x="7074111" y="3130584"/>
            <a:ext cx="1484470" cy="1370912"/>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7793" y="0"/>
                </a:moveTo>
                <a:cubicBezTo>
                  <a:pt x="7518" y="0"/>
                  <a:pt x="7241" y="54"/>
                  <a:pt x="6964" y="131"/>
                </a:cubicBezTo>
                <a:cubicBezTo>
                  <a:pt x="6702" y="193"/>
                  <a:pt x="6469" y="287"/>
                  <a:pt x="6257" y="451"/>
                </a:cubicBezTo>
                <a:cubicBezTo>
                  <a:pt x="5549" y="911"/>
                  <a:pt x="3845" y="2081"/>
                  <a:pt x="2869" y="3213"/>
                </a:cubicBezTo>
                <a:cubicBezTo>
                  <a:pt x="1603" y="4679"/>
                  <a:pt x="570" y="6466"/>
                  <a:pt x="188" y="8448"/>
                </a:cubicBezTo>
                <a:cubicBezTo>
                  <a:pt x="-342" y="11085"/>
                  <a:pt x="280" y="13909"/>
                  <a:pt x="1659" y="16124"/>
                </a:cubicBezTo>
                <a:cubicBezTo>
                  <a:pt x="3046" y="18332"/>
                  <a:pt x="5139" y="19924"/>
                  <a:pt x="7466" y="20805"/>
                </a:cubicBezTo>
                <a:cubicBezTo>
                  <a:pt x="8958" y="21352"/>
                  <a:pt x="10536" y="21600"/>
                  <a:pt x="12121" y="21600"/>
                </a:cubicBezTo>
                <a:cubicBezTo>
                  <a:pt x="12979" y="21600"/>
                  <a:pt x="13838" y="21528"/>
                  <a:pt x="14687" y="21391"/>
                </a:cubicBezTo>
                <a:cubicBezTo>
                  <a:pt x="16250" y="21125"/>
                  <a:pt x="17814" y="20642"/>
                  <a:pt x="19080" y="19635"/>
                </a:cubicBezTo>
                <a:cubicBezTo>
                  <a:pt x="20346" y="18590"/>
                  <a:pt x="21258" y="16967"/>
                  <a:pt x="21201" y="15212"/>
                </a:cubicBezTo>
                <a:cubicBezTo>
                  <a:pt x="21145" y="13488"/>
                  <a:pt x="19935" y="11794"/>
                  <a:pt x="18344" y="11670"/>
                </a:cubicBezTo>
                <a:cubicBezTo>
                  <a:pt x="18270" y="11663"/>
                  <a:pt x="18195" y="11659"/>
                  <a:pt x="18121" y="11659"/>
                </a:cubicBezTo>
                <a:cubicBezTo>
                  <a:pt x="17459" y="11659"/>
                  <a:pt x="16792" y="11925"/>
                  <a:pt x="16130" y="12185"/>
                </a:cubicBezTo>
                <a:cubicBezTo>
                  <a:pt x="15423" y="12481"/>
                  <a:pt x="14716" y="12809"/>
                  <a:pt x="13952" y="12809"/>
                </a:cubicBezTo>
                <a:cubicBezTo>
                  <a:pt x="13188" y="12809"/>
                  <a:pt x="12389" y="12450"/>
                  <a:pt x="12035" y="11701"/>
                </a:cubicBezTo>
                <a:cubicBezTo>
                  <a:pt x="11802" y="11147"/>
                  <a:pt x="11858" y="10468"/>
                  <a:pt x="12127" y="9914"/>
                </a:cubicBezTo>
                <a:cubicBezTo>
                  <a:pt x="12360" y="9360"/>
                  <a:pt x="12743" y="8908"/>
                  <a:pt x="13153" y="8479"/>
                </a:cubicBezTo>
                <a:cubicBezTo>
                  <a:pt x="13718" y="7964"/>
                  <a:pt x="14334" y="7504"/>
                  <a:pt x="14631" y="6723"/>
                </a:cubicBezTo>
                <a:cubicBezTo>
                  <a:pt x="14716" y="6435"/>
                  <a:pt x="14779" y="6138"/>
                  <a:pt x="14716" y="5818"/>
                </a:cubicBezTo>
                <a:cubicBezTo>
                  <a:pt x="14567" y="4812"/>
                  <a:pt x="13598" y="4516"/>
                  <a:pt x="12771" y="4516"/>
                </a:cubicBezTo>
                <a:cubicBezTo>
                  <a:pt x="11682" y="4516"/>
                  <a:pt x="10592" y="4843"/>
                  <a:pt x="9652" y="5460"/>
                </a:cubicBezTo>
                <a:cubicBezTo>
                  <a:pt x="9286" y="5670"/>
                  <a:pt x="8904" y="5955"/>
                  <a:pt x="8519" y="5955"/>
                </a:cubicBezTo>
                <a:cubicBezTo>
                  <a:pt x="8376" y="5955"/>
                  <a:pt x="8232" y="5916"/>
                  <a:pt x="8089" y="5818"/>
                </a:cubicBezTo>
                <a:cubicBezTo>
                  <a:pt x="7763" y="5623"/>
                  <a:pt x="7587" y="5202"/>
                  <a:pt x="7615" y="4812"/>
                </a:cubicBezTo>
                <a:cubicBezTo>
                  <a:pt x="7707" y="3899"/>
                  <a:pt x="8322" y="3345"/>
                  <a:pt x="8796" y="2667"/>
                </a:cubicBezTo>
                <a:cubicBezTo>
                  <a:pt x="9234" y="2081"/>
                  <a:pt x="9560" y="1200"/>
                  <a:pt x="9058" y="521"/>
                </a:cubicBezTo>
                <a:cubicBezTo>
                  <a:pt x="8881" y="326"/>
                  <a:pt x="8647" y="162"/>
                  <a:pt x="8379" y="92"/>
                </a:cubicBezTo>
                <a:cubicBezTo>
                  <a:pt x="8184" y="27"/>
                  <a:pt x="7989" y="0"/>
                  <a:pt x="7793" y="0"/>
                </a:cubicBezTo>
                <a:close/>
              </a:path>
            </a:pathLst>
          </a:custGeom>
          <a:ln>
            <a:solidFill>
              <a:srgbClr val="481900"/>
            </a:solidFill>
          </a:ln>
        </p:spPr>
        <p:txBody>
          <a:bodyPr lIns="0" tIns="0" rIns="0" bIns="0" anchor="ctr"/>
          <a:lstStyle/>
          <a:p>
            <a:pPr>
              <a:defRPr>
                <a:latin typeface="+mj-lt"/>
                <a:ea typeface="+mj-ea"/>
                <a:cs typeface="+mj-cs"/>
                <a:sym typeface="Helvetica"/>
              </a:defRPr>
            </a:pPr>
          </a:p>
        </p:txBody>
      </p:sp>
      <p:sp>
        <p:nvSpPr>
          <p:cNvPr id="844" name="Google Shape;1558;p47"/>
          <p:cNvSpPr/>
          <p:nvPr/>
        </p:nvSpPr>
        <p:spPr>
          <a:xfrm>
            <a:off x="5214099" y="1713988"/>
            <a:ext cx="1920002" cy="1109701"/>
          </a:xfrm>
          <a:prstGeom prst="ellipse">
            <a:avLst/>
          </a:prstGeom>
          <a:ln>
            <a:solidFill>
              <a:srgbClr val="481900"/>
            </a:solidFill>
          </a:ln>
        </p:spPr>
        <p:txBody>
          <a:bodyPr lIns="0" tIns="0" rIns="0" bIns="0" anchor="ctr"/>
          <a:lstStyle/>
          <a:p>
            <a:pPr>
              <a:defRPr>
                <a:latin typeface="+mj-lt"/>
                <a:ea typeface="+mj-ea"/>
                <a:cs typeface="+mj-cs"/>
                <a:sym typeface="Helvetica"/>
              </a:defRPr>
            </a:pPr>
          </a:p>
        </p:txBody>
      </p:sp>
      <p:sp>
        <p:nvSpPr>
          <p:cNvPr id="845" name="DATABASE…"/>
          <p:cNvSpPr txBox="1"/>
          <p:nvPr/>
        </p:nvSpPr>
        <p:spPr>
          <a:xfrm>
            <a:off x="867854" y="1592561"/>
            <a:ext cx="3814689" cy="152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5000">
                <a:latin typeface="+mj-lt"/>
                <a:ea typeface="+mj-ea"/>
                <a:cs typeface="+mj-cs"/>
                <a:sym typeface="Helvetica"/>
              </a:defRPr>
            </a:pPr>
            <a:r>
              <a:t>DATABASE</a:t>
            </a:r>
          </a:p>
          <a:p>
            <a:pPr>
              <a:defRPr sz="5000">
                <a:latin typeface="+mj-lt"/>
                <a:ea typeface="+mj-ea"/>
                <a:cs typeface="+mj-cs"/>
                <a:sym typeface="Helvetica"/>
              </a:defRPr>
            </a:pPr>
            <a:r>
              <a:t>DIAGRAM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79" name="Google Shape;622;p30"/>
          <p:cNvGrpSpPr/>
          <p:nvPr/>
        </p:nvGrpSpPr>
        <p:grpSpPr>
          <a:xfrm>
            <a:off x="7590883" y="-47115"/>
            <a:ext cx="1115372" cy="1040649"/>
            <a:chOff x="0" y="0"/>
            <a:chExt cx="1115370" cy="1040648"/>
          </a:xfrm>
        </p:grpSpPr>
        <p:grpSp>
          <p:nvGrpSpPr>
            <p:cNvPr id="861" name="Google Shape;623;p30"/>
            <p:cNvGrpSpPr/>
            <p:nvPr/>
          </p:nvGrpSpPr>
          <p:grpSpPr>
            <a:xfrm>
              <a:off x="-1" y="-1"/>
              <a:ext cx="1115372" cy="1040650"/>
              <a:chOff x="0" y="0"/>
              <a:chExt cx="1115370" cy="1040648"/>
            </a:xfrm>
          </p:grpSpPr>
          <p:sp>
            <p:nvSpPr>
              <p:cNvPr id="847" name="Google Shape;624;p30"/>
              <p:cNvSpPr/>
              <p:nvPr/>
            </p:nvSpPr>
            <p:spPr>
              <a:xfrm rot="8544926">
                <a:off x="634054" y="702660"/>
                <a:ext cx="260362" cy="227905"/>
              </a:xfrm>
              <a:custGeom>
                <a:avLst/>
                <a:gdLst/>
                <a:ahLst/>
                <a:cxnLst>
                  <a:cxn ang="0">
                    <a:pos x="wd2" y="hd2"/>
                  </a:cxn>
                  <a:cxn ang="5400000">
                    <a:pos x="wd2" y="hd2"/>
                  </a:cxn>
                  <a:cxn ang="10800000">
                    <a:pos x="wd2" y="hd2"/>
                  </a:cxn>
                  <a:cxn ang="16200000">
                    <a:pos x="wd2" y="hd2"/>
                  </a:cxn>
                </a:cxnLst>
                <a:rect l="0" t="0" r="r" b="b"/>
                <a:pathLst>
                  <a:path w="21346" h="21600" fill="norm" stroke="1" extrusionOk="0">
                    <a:moveTo>
                      <a:pt x="14812" y="0"/>
                    </a:moveTo>
                    <a:lnTo>
                      <a:pt x="1097" y="7241"/>
                    </a:lnTo>
                    <a:cubicBezTo>
                      <a:pt x="881" y="8053"/>
                      <a:pt x="664" y="8553"/>
                      <a:pt x="664" y="9364"/>
                    </a:cubicBezTo>
                    <a:cubicBezTo>
                      <a:pt x="-254" y="12735"/>
                      <a:pt x="-254" y="16605"/>
                      <a:pt x="881" y="21600"/>
                    </a:cubicBezTo>
                    <a:lnTo>
                      <a:pt x="21346" y="10113"/>
                    </a:lnTo>
                    <a:cubicBezTo>
                      <a:pt x="20428" y="5681"/>
                      <a:pt x="18646" y="2872"/>
                      <a:pt x="16378" y="998"/>
                    </a:cubicBezTo>
                    <a:cubicBezTo>
                      <a:pt x="15946" y="499"/>
                      <a:pt x="15514" y="250"/>
                      <a:pt x="14812"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48" name="Google Shape;625;p30"/>
              <p:cNvSpPr/>
              <p:nvPr/>
            </p:nvSpPr>
            <p:spPr>
              <a:xfrm rot="8544926">
                <a:off x="324724" y="127633"/>
                <a:ext cx="533082" cy="336679"/>
              </a:xfrm>
              <a:custGeom>
                <a:avLst/>
                <a:gdLst/>
                <a:ahLst/>
                <a:cxnLst>
                  <a:cxn ang="0">
                    <a:pos x="wd2" y="hd2"/>
                  </a:cxn>
                  <a:cxn ang="5400000">
                    <a:pos x="wd2" y="hd2"/>
                  </a:cxn>
                  <a:cxn ang="10800000">
                    <a:pos x="wd2" y="hd2"/>
                  </a:cxn>
                  <a:cxn ang="16200000">
                    <a:pos x="wd2" y="hd2"/>
                  </a:cxn>
                </a:cxnLst>
                <a:rect l="0" t="0" r="r" b="b"/>
                <a:pathLst>
                  <a:path w="21296" h="21600" fill="norm" stroke="1" extrusionOk="0">
                    <a:moveTo>
                      <a:pt x="21296" y="0"/>
                    </a:moveTo>
                    <a:lnTo>
                      <a:pt x="36" y="12846"/>
                    </a:lnTo>
                    <a:cubicBezTo>
                      <a:pt x="-304" y="17380"/>
                      <a:pt x="1836" y="21600"/>
                      <a:pt x="5071" y="21600"/>
                    </a:cubicBezTo>
                    <a:cubicBezTo>
                      <a:pt x="8107" y="21600"/>
                      <a:pt x="12107" y="17884"/>
                      <a:pt x="15928" y="7226"/>
                    </a:cubicBezTo>
                    <a:cubicBezTo>
                      <a:pt x="14507" y="11283"/>
                      <a:pt x="13639" y="14790"/>
                      <a:pt x="13087" y="17959"/>
                    </a:cubicBezTo>
                    <a:lnTo>
                      <a:pt x="13087" y="18298"/>
                    </a:lnTo>
                    <a:lnTo>
                      <a:pt x="21296"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49" name="Google Shape;626;p30"/>
              <p:cNvSpPr/>
              <p:nvPr/>
            </p:nvSpPr>
            <p:spPr>
              <a:xfrm rot="8544926">
                <a:off x="589171" y="683392"/>
                <a:ext cx="249624" cy="153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6595"/>
                    </a:lnTo>
                    <a:cubicBezTo>
                      <a:pt x="0" y="17336"/>
                      <a:pt x="0" y="17707"/>
                      <a:pt x="228" y="18078"/>
                    </a:cubicBezTo>
                    <a:cubicBezTo>
                      <a:pt x="456" y="19283"/>
                      <a:pt x="456" y="20395"/>
                      <a:pt x="684" y="21600"/>
                    </a:cubicBezTo>
                    <a:lnTo>
                      <a:pt x="2160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0" name="Google Shape;627;p30"/>
              <p:cNvSpPr/>
              <p:nvPr/>
            </p:nvSpPr>
            <p:spPr>
              <a:xfrm rot="8544926">
                <a:off x="153030" y="105925"/>
                <a:ext cx="261600" cy="182206"/>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885" y="0"/>
                    </a:moveTo>
                    <a:lnTo>
                      <a:pt x="0" y="6169"/>
                    </a:lnTo>
                    <a:cubicBezTo>
                      <a:pt x="1015" y="16446"/>
                      <a:pt x="5769" y="21600"/>
                      <a:pt x="10492" y="21600"/>
                    </a:cubicBezTo>
                    <a:cubicBezTo>
                      <a:pt x="16068" y="21600"/>
                      <a:pt x="21600" y="14416"/>
                      <a:pt x="2088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1" name="Google Shape;628;p30"/>
              <p:cNvSpPr/>
              <p:nvPr/>
            </p:nvSpPr>
            <p:spPr>
              <a:xfrm rot="8544926">
                <a:off x="704282" y="379308"/>
                <a:ext cx="285858" cy="175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10" y="0"/>
                    </a:moveTo>
                    <a:lnTo>
                      <a:pt x="0" y="15209"/>
                    </a:lnTo>
                    <a:cubicBezTo>
                      <a:pt x="249" y="15532"/>
                      <a:pt x="249" y="15856"/>
                      <a:pt x="448" y="16179"/>
                    </a:cubicBezTo>
                    <a:cubicBezTo>
                      <a:pt x="1244" y="18201"/>
                      <a:pt x="2489" y="19900"/>
                      <a:pt x="4181" y="21600"/>
                    </a:cubicBezTo>
                    <a:lnTo>
                      <a:pt x="21600" y="3397"/>
                    </a:lnTo>
                    <a:cubicBezTo>
                      <a:pt x="21152" y="2669"/>
                      <a:pt x="20555" y="1699"/>
                      <a:pt x="20157" y="1052"/>
                    </a:cubicBezTo>
                    <a:cubicBezTo>
                      <a:pt x="19908" y="647"/>
                      <a:pt x="19709" y="323"/>
                      <a:pt x="1951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2" name="Google Shape;629;p30"/>
              <p:cNvSpPr/>
              <p:nvPr/>
            </p:nvSpPr>
            <p:spPr>
              <a:xfrm rot="8544926">
                <a:off x="762899" y="821034"/>
                <a:ext cx="159393" cy="81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5" y="0"/>
                    </a:moveTo>
                    <a:cubicBezTo>
                      <a:pt x="9488" y="0"/>
                      <a:pt x="3132" y="7251"/>
                      <a:pt x="0" y="21600"/>
                    </a:cubicBezTo>
                    <a:lnTo>
                      <a:pt x="21600" y="2101"/>
                    </a:lnTo>
                    <a:cubicBezTo>
                      <a:pt x="19739" y="699"/>
                      <a:pt x="17778" y="0"/>
                      <a:pt x="15815"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3" name="Google Shape;630;p30"/>
              <p:cNvSpPr/>
              <p:nvPr/>
            </p:nvSpPr>
            <p:spPr>
              <a:xfrm rot="8544926">
                <a:off x="291082" y="281095"/>
                <a:ext cx="735724" cy="540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20" y="0"/>
                    </a:moveTo>
                    <a:lnTo>
                      <a:pt x="9901" y="6025"/>
                    </a:lnTo>
                    <a:cubicBezTo>
                      <a:pt x="9901" y="6130"/>
                      <a:pt x="9901" y="6235"/>
                      <a:pt x="9997" y="6367"/>
                    </a:cubicBezTo>
                    <a:cubicBezTo>
                      <a:pt x="10309" y="7594"/>
                      <a:pt x="10682" y="8889"/>
                      <a:pt x="11239" y="10321"/>
                    </a:cubicBezTo>
                    <a:cubicBezTo>
                      <a:pt x="10639" y="8963"/>
                      <a:pt x="9989" y="7861"/>
                      <a:pt x="9340" y="6893"/>
                    </a:cubicBezTo>
                    <a:cubicBezTo>
                      <a:pt x="9340" y="6788"/>
                      <a:pt x="9262" y="6682"/>
                      <a:pt x="9262" y="6682"/>
                    </a:cubicBezTo>
                    <a:lnTo>
                      <a:pt x="2417" y="12497"/>
                    </a:lnTo>
                    <a:cubicBezTo>
                      <a:pt x="2494" y="12602"/>
                      <a:pt x="2572" y="12602"/>
                      <a:pt x="2649" y="12708"/>
                    </a:cubicBezTo>
                    <a:cubicBezTo>
                      <a:pt x="4274" y="13918"/>
                      <a:pt x="6768" y="14786"/>
                      <a:pt x="10229" y="14786"/>
                    </a:cubicBezTo>
                    <a:cubicBezTo>
                      <a:pt x="3306" y="14786"/>
                      <a:pt x="406" y="18311"/>
                      <a:pt x="0" y="21600"/>
                    </a:cubicBezTo>
                    <a:lnTo>
                      <a:pt x="15702" y="13602"/>
                    </a:lnTo>
                    <a:lnTo>
                      <a:pt x="21600" y="2526"/>
                    </a:lnTo>
                    <a:lnTo>
                      <a:pt x="21503" y="2631"/>
                    </a:lnTo>
                    <a:cubicBezTo>
                      <a:pt x="19415" y="3289"/>
                      <a:pt x="16997" y="5814"/>
                      <a:pt x="14658" y="11392"/>
                    </a:cubicBezTo>
                    <a:cubicBezTo>
                      <a:pt x="16591" y="6682"/>
                      <a:pt x="17249" y="2947"/>
                      <a:pt x="16997" y="316"/>
                    </a:cubicBezTo>
                    <a:lnTo>
                      <a:pt x="16997" y="105"/>
                    </a:lnTo>
                    <a:lnTo>
                      <a:pt x="16920" y="0"/>
                    </a:ln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4" name="Google Shape;631;p30"/>
              <p:cNvSpPr/>
              <p:nvPr/>
            </p:nvSpPr>
            <p:spPr>
              <a:xfrm rot="8544926">
                <a:off x="921801" y="475557"/>
                <a:ext cx="142929" cy="74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63" y="0"/>
                    </a:moveTo>
                    <a:cubicBezTo>
                      <a:pt x="10392" y="0"/>
                      <a:pt x="4244" y="7601"/>
                      <a:pt x="896" y="18357"/>
                    </a:cubicBezTo>
                    <a:cubicBezTo>
                      <a:pt x="498" y="19311"/>
                      <a:pt x="498" y="20837"/>
                      <a:pt x="0" y="21600"/>
                    </a:cubicBezTo>
                    <a:lnTo>
                      <a:pt x="14134" y="9771"/>
                    </a:lnTo>
                    <a:lnTo>
                      <a:pt x="21600" y="996"/>
                    </a:lnTo>
                    <a:cubicBezTo>
                      <a:pt x="21202" y="996"/>
                      <a:pt x="21202" y="996"/>
                      <a:pt x="20804" y="233"/>
                    </a:cubicBezTo>
                    <a:cubicBezTo>
                      <a:pt x="19973" y="77"/>
                      <a:pt x="19159" y="0"/>
                      <a:pt x="1836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5" name="Google Shape;632;p30"/>
              <p:cNvSpPr/>
              <p:nvPr/>
            </p:nvSpPr>
            <p:spPr>
              <a:xfrm rot="8544926">
                <a:off x="767410" y="404667"/>
                <a:ext cx="280519" cy="191671"/>
              </a:xfrm>
              <a:custGeom>
                <a:avLst/>
                <a:gdLst/>
                <a:ahLst/>
                <a:cxnLst>
                  <a:cxn ang="0">
                    <a:pos x="wd2" y="hd2"/>
                  </a:cxn>
                  <a:cxn ang="5400000">
                    <a:pos x="wd2" y="hd2"/>
                  </a:cxn>
                  <a:cxn ang="10800000">
                    <a:pos x="wd2" y="hd2"/>
                  </a:cxn>
                  <a:cxn ang="16200000">
                    <a:pos x="wd2" y="hd2"/>
                  </a:cxn>
                </a:cxnLst>
                <a:rect l="0" t="0" r="r" b="b"/>
                <a:pathLst>
                  <a:path w="21246" h="21600" fill="norm" stroke="1" extrusionOk="0">
                    <a:moveTo>
                      <a:pt x="11867" y="0"/>
                    </a:moveTo>
                    <a:lnTo>
                      <a:pt x="7727" y="3711"/>
                    </a:lnTo>
                    <a:lnTo>
                      <a:pt x="444" y="8610"/>
                    </a:lnTo>
                    <a:cubicBezTo>
                      <a:pt x="-354" y="12693"/>
                      <a:pt x="-155" y="17294"/>
                      <a:pt x="1691" y="21600"/>
                    </a:cubicBezTo>
                    <a:lnTo>
                      <a:pt x="21246" y="7720"/>
                    </a:lnTo>
                    <a:cubicBezTo>
                      <a:pt x="17903" y="3043"/>
                      <a:pt x="14811" y="890"/>
                      <a:pt x="11867"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6" name="Google Shape;633;p30"/>
              <p:cNvSpPr/>
              <p:nvPr/>
            </p:nvSpPr>
            <p:spPr>
              <a:xfrm rot="8544926">
                <a:off x="246712" y="684624"/>
                <a:ext cx="353504" cy="276959"/>
              </a:xfrm>
              <a:custGeom>
                <a:avLst/>
                <a:gdLst/>
                <a:ahLst/>
                <a:cxnLst>
                  <a:cxn ang="0">
                    <a:pos x="wd2" y="hd2"/>
                  </a:cxn>
                  <a:cxn ang="5400000">
                    <a:pos x="wd2" y="hd2"/>
                  </a:cxn>
                  <a:cxn ang="10800000">
                    <a:pos x="wd2" y="hd2"/>
                  </a:cxn>
                  <a:cxn ang="16200000">
                    <a:pos x="wd2" y="hd2"/>
                  </a:cxn>
                </a:cxnLst>
                <a:rect l="0" t="0" r="r" b="b"/>
                <a:pathLst>
                  <a:path w="20874" h="21600" fill="norm" stroke="1" extrusionOk="0">
                    <a:moveTo>
                      <a:pt x="13490" y="0"/>
                    </a:moveTo>
                    <a:cubicBezTo>
                      <a:pt x="12907" y="0"/>
                      <a:pt x="12298" y="74"/>
                      <a:pt x="11668" y="231"/>
                    </a:cubicBezTo>
                    <a:lnTo>
                      <a:pt x="0" y="21600"/>
                    </a:lnTo>
                    <a:lnTo>
                      <a:pt x="20730" y="11121"/>
                    </a:lnTo>
                    <a:cubicBezTo>
                      <a:pt x="21600" y="5375"/>
                      <a:pt x="18453" y="0"/>
                      <a:pt x="1349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7" name="Google Shape;634;p30"/>
              <p:cNvSpPr/>
              <p:nvPr/>
            </p:nvSpPr>
            <p:spPr>
              <a:xfrm rot="8544926">
                <a:off x="898" y="474756"/>
                <a:ext cx="181136" cy="54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070"/>
                    </a:lnTo>
                    <a:cubicBezTo>
                      <a:pt x="3230" y="19293"/>
                      <a:pt x="6306" y="21600"/>
                      <a:pt x="9114" y="21600"/>
                    </a:cubicBezTo>
                    <a:cubicBezTo>
                      <a:pt x="14566" y="21600"/>
                      <a:pt x="19007" y="12900"/>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8" name="Google Shape;635;p30"/>
              <p:cNvSpPr/>
              <p:nvPr/>
            </p:nvSpPr>
            <p:spPr>
              <a:xfrm rot="8544926">
                <a:off x="41889" y="432050"/>
                <a:ext cx="348442" cy="252269"/>
              </a:xfrm>
              <a:custGeom>
                <a:avLst/>
                <a:gdLst/>
                <a:ahLst/>
                <a:cxnLst>
                  <a:cxn ang="0">
                    <a:pos x="wd2" y="hd2"/>
                  </a:cxn>
                  <a:cxn ang="5400000">
                    <a:pos x="wd2" y="hd2"/>
                  </a:cxn>
                  <a:cxn ang="10800000">
                    <a:pos x="wd2" y="hd2"/>
                  </a:cxn>
                  <a:cxn ang="16200000">
                    <a:pos x="wd2" y="hd2"/>
                  </a:cxn>
                </a:cxnLst>
                <a:rect l="0" t="0" r="r" b="b"/>
                <a:pathLst>
                  <a:path w="20626" h="21600" fill="norm" stroke="1" extrusionOk="0">
                    <a:moveTo>
                      <a:pt x="13023" y="0"/>
                    </a:moveTo>
                    <a:lnTo>
                      <a:pt x="9435" y="3046"/>
                    </a:lnTo>
                    <a:cubicBezTo>
                      <a:pt x="6355" y="5640"/>
                      <a:pt x="3275" y="8235"/>
                      <a:pt x="0" y="11054"/>
                    </a:cubicBezTo>
                    <a:cubicBezTo>
                      <a:pt x="2456" y="15509"/>
                      <a:pt x="4718" y="18554"/>
                      <a:pt x="6979" y="20641"/>
                    </a:cubicBezTo>
                    <a:cubicBezTo>
                      <a:pt x="7486" y="20923"/>
                      <a:pt x="7954" y="21374"/>
                      <a:pt x="8305" y="21600"/>
                    </a:cubicBezTo>
                    <a:lnTo>
                      <a:pt x="19651" y="18329"/>
                    </a:lnTo>
                    <a:cubicBezTo>
                      <a:pt x="19846" y="17821"/>
                      <a:pt x="20002" y="17370"/>
                      <a:pt x="20158" y="16693"/>
                    </a:cubicBezTo>
                    <a:cubicBezTo>
                      <a:pt x="21600" y="11279"/>
                      <a:pt x="19846" y="4005"/>
                      <a:pt x="13023"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59" name="Google Shape;636;p30"/>
              <p:cNvSpPr/>
              <p:nvPr/>
            </p:nvSpPr>
            <p:spPr>
              <a:xfrm rot="8544926">
                <a:off x="79797" y="335441"/>
                <a:ext cx="576320" cy="457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245" y="6340"/>
                    </a:lnTo>
                    <a:lnTo>
                      <a:pt x="222" y="20450"/>
                    </a:lnTo>
                    <a:cubicBezTo>
                      <a:pt x="222" y="20575"/>
                      <a:pt x="99" y="20823"/>
                      <a:pt x="99" y="20979"/>
                    </a:cubicBezTo>
                    <a:cubicBezTo>
                      <a:pt x="99" y="21227"/>
                      <a:pt x="99" y="21351"/>
                      <a:pt x="0" y="21600"/>
                    </a:cubicBezTo>
                    <a:cubicBezTo>
                      <a:pt x="2790" y="19549"/>
                      <a:pt x="5554" y="17591"/>
                      <a:pt x="8245" y="15540"/>
                    </a:cubicBezTo>
                    <a:cubicBezTo>
                      <a:pt x="8245" y="15384"/>
                      <a:pt x="8122" y="15260"/>
                      <a:pt x="8122" y="15136"/>
                    </a:cubicBezTo>
                    <a:cubicBezTo>
                      <a:pt x="7727" y="14110"/>
                      <a:pt x="7307" y="12929"/>
                      <a:pt x="6789" y="11780"/>
                    </a:cubicBezTo>
                    <a:cubicBezTo>
                      <a:pt x="7307" y="12929"/>
                      <a:pt x="7825" y="13986"/>
                      <a:pt x="8344" y="14887"/>
                    </a:cubicBezTo>
                    <a:cubicBezTo>
                      <a:pt x="8442" y="15011"/>
                      <a:pt x="8541" y="15136"/>
                      <a:pt x="8541" y="15260"/>
                    </a:cubicBezTo>
                    <a:cubicBezTo>
                      <a:pt x="10590" y="13830"/>
                      <a:pt x="12565" y="12276"/>
                      <a:pt x="14515" y="10878"/>
                    </a:cubicBezTo>
                    <a:lnTo>
                      <a:pt x="16761" y="9324"/>
                    </a:lnTo>
                    <a:cubicBezTo>
                      <a:pt x="16564" y="9168"/>
                      <a:pt x="16465" y="9168"/>
                      <a:pt x="16268" y="9044"/>
                    </a:cubicBezTo>
                    <a:cubicBezTo>
                      <a:pt x="14293" y="8267"/>
                      <a:pt x="11824" y="7615"/>
                      <a:pt x="8640" y="7615"/>
                    </a:cubicBezTo>
                    <a:cubicBezTo>
                      <a:pt x="17181" y="7615"/>
                      <a:pt x="20884" y="3729"/>
                      <a:pt x="21600" y="0"/>
                    </a:cubicBezTo>
                    <a:close/>
                  </a:path>
                </a:pathLst>
              </a:custGeom>
              <a:solidFill>
                <a:srgbClr val="481900"/>
              </a:solidFill>
              <a:ln w="12700" cap="flat">
                <a:noFill/>
                <a:miter lim="400000"/>
              </a:ln>
              <a:effectLst/>
            </p:spPr>
            <p:txBody>
              <a:bodyPr wrap="square" lIns="0" tIns="0" rIns="0" bIns="0" numCol="1" anchor="ctr">
                <a:noAutofit/>
              </a:bodyPr>
              <a:lstStyle/>
              <a:p>
                <a:pPr/>
              </a:p>
            </p:txBody>
          </p:sp>
          <p:sp>
            <p:nvSpPr>
              <p:cNvPr id="860" name="Google Shape;637;p30"/>
              <p:cNvSpPr/>
              <p:nvPr/>
            </p:nvSpPr>
            <p:spPr>
              <a:xfrm rot="8544926">
                <a:off x="239150" y="208522"/>
                <a:ext cx="263465" cy="19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69" y="0"/>
                    </a:moveTo>
                    <a:lnTo>
                      <a:pt x="18469" y="288"/>
                    </a:lnTo>
                    <a:cubicBezTo>
                      <a:pt x="12367" y="4752"/>
                      <a:pt x="6319" y="9575"/>
                      <a:pt x="217" y="14400"/>
                    </a:cubicBezTo>
                    <a:cubicBezTo>
                      <a:pt x="0" y="16200"/>
                      <a:pt x="0" y="18001"/>
                      <a:pt x="0" y="19512"/>
                    </a:cubicBezTo>
                    <a:cubicBezTo>
                      <a:pt x="217" y="20376"/>
                      <a:pt x="217" y="20952"/>
                      <a:pt x="217" y="21600"/>
                    </a:cubicBezTo>
                    <a:lnTo>
                      <a:pt x="21600" y="15912"/>
                    </a:lnTo>
                    <a:cubicBezTo>
                      <a:pt x="21600" y="14976"/>
                      <a:pt x="21600" y="14400"/>
                      <a:pt x="21384" y="13752"/>
                    </a:cubicBezTo>
                    <a:cubicBezTo>
                      <a:pt x="21168" y="9865"/>
                      <a:pt x="20034" y="5400"/>
                      <a:pt x="18469" y="0"/>
                    </a:cubicBezTo>
                    <a:close/>
                  </a:path>
                </a:pathLst>
              </a:custGeom>
              <a:solidFill>
                <a:srgbClr val="481900"/>
              </a:solidFill>
              <a:ln w="12700" cap="flat">
                <a:noFill/>
                <a:miter lim="400000"/>
              </a:ln>
              <a:effectLst/>
            </p:spPr>
            <p:txBody>
              <a:bodyPr wrap="square" lIns="0" tIns="0" rIns="0" bIns="0" numCol="1" anchor="ctr">
                <a:noAutofit/>
              </a:bodyPr>
              <a:lstStyle/>
              <a:p>
                <a:pPr/>
              </a:p>
            </p:txBody>
          </p:sp>
        </p:grpSp>
        <p:grpSp>
          <p:nvGrpSpPr>
            <p:cNvPr id="878" name="Google Shape;638;p30"/>
            <p:cNvGrpSpPr/>
            <p:nvPr/>
          </p:nvGrpSpPr>
          <p:grpSpPr>
            <a:xfrm>
              <a:off x="12565" y="108667"/>
              <a:ext cx="1060064" cy="834546"/>
              <a:chOff x="0" y="0"/>
              <a:chExt cx="1060062" cy="834545"/>
            </a:xfrm>
          </p:grpSpPr>
          <p:sp>
            <p:nvSpPr>
              <p:cNvPr id="862" name="Google Shape;639;p30"/>
              <p:cNvSpPr/>
              <p:nvPr/>
            </p:nvSpPr>
            <p:spPr>
              <a:xfrm rot="8544926">
                <a:off x="239926" y="5731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5" y="0"/>
                    </a:moveTo>
                    <a:lnTo>
                      <a:pt x="0" y="12005"/>
                    </a:lnTo>
                    <a:cubicBezTo>
                      <a:pt x="0" y="12005"/>
                      <a:pt x="12005" y="12005"/>
                      <a:pt x="12005" y="21600"/>
                    </a:cubicBezTo>
                    <a:lnTo>
                      <a:pt x="21600" y="12005"/>
                    </a:lnTo>
                    <a:lnTo>
                      <a:pt x="12005"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3" name="Google Shape;640;p30"/>
              <p:cNvSpPr/>
              <p:nvPr/>
            </p:nvSpPr>
            <p:spPr>
              <a:xfrm rot="8544926">
                <a:off x="461978" y="48373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81" y="8312"/>
                    </a:lnTo>
                    <a:lnTo>
                      <a:pt x="0" y="21600"/>
                    </a:lnTo>
                    <a:lnTo>
                      <a:pt x="11438" y="14956"/>
                    </a:lnTo>
                    <a:lnTo>
                      <a:pt x="16519" y="14956"/>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4" name="Google Shape;641;p30"/>
              <p:cNvSpPr/>
              <p:nvPr/>
            </p:nvSpPr>
            <p:spPr>
              <a:xfrm rot="8544926">
                <a:off x="371077" y="523154"/>
                <a:ext cx="206161" cy="277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8" y="0"/>
                    </a:moveTo>
                    <a:lnTo>
                      <a:pt x="0" y="21600"/>
                    </a:lnTo>
                    <a:lnTo>
                      <a:pt x="897" y="21343"/>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5" name="Google Shape;642;p30"/>
              <p:cNvSpPr/>
              <p:nvPr/>
            </p:nvSpPr>
            <p:spPr>
              <a:xfrm rot="8544926">
                <a:off x="181664" y="113407"/>
                <a:ext cx="260819" cy="54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559"/>
                    </a:lnTo>
                    <a:lnTo>
                      <a:pt x="0" y="21600"/>
                    </a:lnTo>
                    <a:lnTo>
                      <a:pt x="21600" y="1041"/>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6" name="Google Shape;643;p30"/>
              <p:cNvSpPr/>
              <p:nvPr/>
            </p:nvSpPr>
            <p:spPr>
              <a:xfrm rot="8544926">
                <a:off x="-7436" y="380997"/>
                <a:ext cx="191671" cy="40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0207"/>
                    </a:lnTo>
                    <a:cubicBezTo>
                      <a:pt x="297" y="21600"/>
                      <a:pt x="594" y="21600"/>
                      <a:pt x="890" y="21600"/>
                    </a:cubicBezTo>
                    <a:lnTo>
                      <a:pt x="21303" y="2786"/>
                    </a:lnTo>
                    <a:cubicBezTo>
                      <a:pt x="21303" y="1393"/>
                      <a:pt x="21303" y="1393"/>
                      <a:pt x="2160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7" name="Google Shape;644;p30"/>
              <p:cNvSpPr/>
              <p:nvPr/>
            </p:nvSpPr>
            <p:spPr>
              <a:xfrm rot="8544926">
                <a:off x="353649" y="155690"/>
                <a:ext cx="214075" cy="299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002" y="190"/>
                    </a:lnTo>
                    <a:lnTo>
                      <a:pt x="267" y="20791"/>
                    </a:lnTo>
                    <a:cubicBezTo>
                      <a:pt x="267" y="20982"/>
                      <a:pt x="0" y="21220"/>
                      <a:pt x="0" y="21600"/>
                    </a:cubicBez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8" name="Google Shape;645;p30"/>
              <p:cNvSpPr/>
              <p:nvPr/>
            </p:nvSpPr>
            <p:spPr>
              <a:xfrm rot="8544926">
                <a:off x="732905" y="307766"/>
                <a:ext cx="260831" cy="126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82" y="0"/>
                    </a:moveTo>
                    <a:lnTo>
                      <a:pt x="0" y="21037"/>
                    </a:lnTo>
                    <a:lnTo>
                      <a:pt x="218" y="21600"/>
                    </a:lnTo>
                    <a:lnTo>
                      <a:pt x="21600" y="450"/>
                    </a:lnTo>
                    <a:lnTo>
                      <a:pt x="21382"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69" name="Google Shape;646;p30"/>
              <p:cNvSpPr/>
              <p:nvPr/>
            </p:nvSpPr>
            <p:spPr>
              <a:xfrm rot="8544926">
                <a:off x="589258" y="605980"/>
                <a:ext cx="249623" cy="123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141"/>
                    </a:lnTo>
                    <a:lnTo>
                      <a:pt x="0" y="21600"/>
                    </a:lnTo>
                    <a:lnTo>
                      <a:pt x="21600" y="103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0" name="Google Shape;647;p30"/>
              <p:cNvSpPr/>
              <p:nvPr/>
            </p:nvSpPr>
            <p:spPr>
              <a:xfrm rot="8544926">
                <a:off x="182536" y="393522"/>
                <a:ext cx="222625" cy="131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0" y="0"/>
                    </a:moveTo>
                    <a:lnTo>
                      <a:pt x="15465" y="5401"/>
                    </a:lnTo>
                    <a:cubicBezTo>
                      <a:pt x="10416" y="10260"/>
                      <a:pt x="5304" y="15661"/>
                      <a:pt x="0" y="20628"/>
                    </a:cubicBezTo>
                    <a:cubicBezTo>
                      <a:pt x="256" y="21060"/>
                      <a:pt x="256" y="21060"/>
                      <a:pt x="256" y="21600"/>
                    </a:cubicBezTo>
                    <a:cubicBezTo>
                      <a:pt x="5624" y="16201"/>
                      <a:pt x="10672" y="11232"/>
                      <a:pt x="15720" y="6265"/>
                    </a:cubicBezTo>
                    <a:lnTo>
                      <a:pt x="21600" y="432"/>
                    </a:lnTo>
                    <a:cubicBezTo>
                      <a:pt x="21600" y="0"/>
                      <a:pt x="21280" y="0"/>
                      <a:pt x="2128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1" name="Google Shape;648;p30"/>
              <p:cNvSpPr/>
              <p:nvPr/>
            </p:nvSpPr>
            <p:spPr>
              <a:xfrm rot="8544926">
                <a:off x="281979" y="147771"/>
                <a:ext cx="222625" cy="1343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4" y="0"/>
                    </a:moveTo>
                    <a:cubicBezTo>
                      <a:pt x="14379" y="6989"/>
                      <a:pt x="7221" y="13658"/>
                      <a:pt x="0" y="20647"/>
                    </a:cubicBezTo>
                    <a:lnTo>
                      <a:pt x="0" y="21600"/>
                    </a:lnTo>
                    <a:cubicBezTo>
                      <a:pt x="7221" y="14505"/>
                      <a:pt x="14379" y="7412"/>
                      <a:pt x="21600" y="847"/>
                    </a:cubicBezTo>
                    <a:lnTo>
                      <a:pt x="21600" y="423"/>
                    </a:lnTo>
                    <a:lnTo>
                      <a:pt x="21344"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2" name="Google Shape;649;p30"/>
              <p:cNvSpPr/>
              <p:nvPr/>
            </p:nvSpPr>
            <p:spPr>
              <a:xfrm rot="8544926">
                <a:off x="576622" y="574774"/>
                <a:ext cx="241722" cy="156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236"/>
                    </a:lnTo>
                    <a:cubicBezTo>
                      <a:pt x="235" y="21236"/>
                      <a:pt x="235" y="21600"/>
                      <a:pt x="235" y="21600"/>
                    </a:cubicBezTo>
                    <a:lnTo>
                      <a:pt x="21600" y="72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3" name="Google Shape;650;p30"/>
              <p:cNvSpPr/>
              <p:nvPr/>
            </p:nvSpPr>
            <p:spPr>
              <a:xfrm rot="8544926">
                <a:off x="683499" y="289632"/>
                <a:ext cx="235794" cy="1508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17" y="0"/>
                    </a:moveTo>
                    <a:lnTo>
                      <a:pt x="0" y="21223"/>
                    </a:lnTo>
                    <a:lnTo>
                      <a:pt x="241" y="21600"/>
                    </a:lnTo>
                    <a:lnTo>
                      <a:pt x="21600" y="754"/>
                    </a:lnTo>
                    <a:cubicBezTo>
                      <a:pt x="21359" y="377"/>
                      <a:pt x="21359" y="377"/>
                      <a:pt x="21117"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4" name="Google Shape;651;p30"/>
              <p:cNvSpPr/>
              <p:nvPr/>
            </p:nvSpPr>
            <p:spPr>
              <a:xfrm rot="8544926">
                <a:off x="190494" y="583090"/>
                <a:ext cx="356330" cy="14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19" y="20687"/>
                    </a:lnTo>
                    <a:lnTo>
                      <a:pt x="192" y="21417"/>
                    </a:lnTo>
                    <a:lnTo>
                      <a:pt x="21600" y="913"/>
                    </a:lnTo>
                    <a:lnTo>
                      <a:pt x="21600" y="0"/>
                    </a:lnTo>
                    <a:close/>
                    <a:moveTo>
                      <a:pt x="192" y="21417"/>
                    </a:moveTo>
                    <a:lnTo>
                      <a:pt x="0" y="21600"/>
                    </a:lnTo>
                    <a:lnTo>
                      <a:pt x="160" y="21600"/>
                    </a:lnTo>
                    <a:lnTo>
                      <a:pt x="192" y="21417"/>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5" name="Google Shape;652;p30"/>
              <p:cNvSpPr/>
              <p:nvPr/>
            </p:nvSpPr>
            <p:spPr>
              <a:xfrm rot="8544926">
                <a:off x="353107" y="141779"/>
                <a:ext cx="534831" cy="205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046"/>
                    </a:lnTo>
                    <a:lnTo>
                      <a:pt x="0" y="21600"/>
                    </a:lnTo>
                    <a:lnTo>
                      <a:pt x="21494" y="554"/>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6" name="Google Shape;653;p30"/>
              <p:cNvSpPr/>
              <p:nvPr/>
            </p:nvSpPr>
            <p:spPr>
              <a:xfrm rot="8544926">
                <a:off x="741308" y="709274"/>
                <a:ext cx="167294" cy="79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0"/>
                    </a:moveTo>
                    <a:lnTo>
                      <a:pt x="340" y="20160"/>
                    </a:lnTo>
                    <a:cubicBezTo>
                      <a:pt x="340" y="20880"/>
                      <a:pt x="0" y="20880"/>
                      <a:pt x="0" y="21600"/>
                    </a:cubicBezTo>
                    <a:lnTo>
                      <a:pt x="21600" y="720"/>
                    </a:lnTo>
                    <a:cubicBezTo>
                      <a:pt x="21600" y="720"/>
                      <a:pt x="21260" y="0"/>
                      <a:pt x="20920" y="0"/>
                    </a:cubicBezTo>
                    <a:close/>
                  </a:path>
                </a:pathLst>
              </a:custGeom>
              <a:solidFill>
                <a:srgbClr val="FFF1E4"/>
              </a:solidFill>
              <a:ln w="12700" cap="flat">
                <a:noFill/>
                <a:miter lim="400000"/>
              </a:ln>
              <a:effectLst/>
            </p:spPr>
            <p:txBody>
              <a:bodyPr wrap="square" lIns="0" tIns="0" rIns="0" bIns="0" numCol="1" anchor="ctr">
                <a:noAutofit/>
              </a:bodyPr>
              <a:lstStyle/>
              <a:p>
                <a:pPr/>
              </a:p>
            </p:txBody>
          </p:sp>
          <p:sp>
            <p:nvSpPr>
              <p:cNvPr id="877" name="Google Shape;654;p30"/>
              <p:cNvSpPr/>
              <p:nvPr/>
            </p:nvSpPr>
            <p:spPr>
              <a:xfrm rot="8544926">
                <a:off x="901585" y="363329"/>
                <a:ext cx="150831" cy="76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6" y="0"/>
                    </a:moveTo>
                    <a:lnTo>
                      <a:pt x="13771" y="8565"/>
                    </a:lnTo>
                    <a:lnTo>
                      <a:pt x="377" y="20111"/>
                    </a:lnTo>
                    <a:cubicBezTo>
                      <a:pt x="377" y="20855"/>
                      <a:pt x="0" y="21600"/>
                      <a:pt x="0" y="21600"/>
                    </a:cubicBezTo>
                    <a:lnTo>
                      <a:pt x="13771" y="9309"/>
                    </a:lnTo>
                    <a:lnTo>
                      <a:pt x="21600" y="0"/>
                    </a:lnTo>
                    <a:close/>
                  </a:path>
                </a:pathLst>
              </a:custGeom>
              <a:solidFill>
                <a:srgbClr val="FFF1E4"/>
              </a:solidFill>
              <a:ln w="12700" cap="flat">
                <a:noFill/>
                <a:miter lim="400000"/>
              </a:ln>
              <a:effectLst/>
            </p:spPr>
            <p:txBody>
              <a:bodyPr wrap="square" lIns="0" tIns="0" rIns="0" bIns="0" numCol="1" anchor="ctr">
                <a:noAutofit/>
              </a:bodyPr>
              <a:lstStyle/>
              <a:p>
                <a:pPr/>
              </a:p>
            </p:txBody>
          </p:sp>
        </p:grpSp>
      </p:grpSp>
      <p:sp>
        <p:nvSpPr>
          <p:cNvPr id="880" name="Google Shape;655;p30"/>
          <p:cNvSpPr/>
          <p:nvPr/>
        </p:nvSpPr>
        <p:spPr>
          <a:xfrm rot="15763250">
            <a:off x="-150854" y="3827054"/>
            <a:ext cx="1532317" cy="1762102"/>
          </a:xfrm>
          <a:custGeom>
            <a:avLst/>
            <a:gdLst/>
            <a:ahLst/>
            <a:cxnLst>
              <a:cxn ang="0">
                <a:pos x="wd2" y="hd2"/>
              </a:cxn>
              <a:cxn ang="5400000">
                <a:pos x="wd2" y="hd2"/>
              </a:cxn>
              <a:cxn ang="10800000">
                <a:pos x="wd2" y="hd2"/>
              </a:cxn>
              <a:cxn ang="16200000">
                <a:pos x="wd2" y="hd2"/>
              </a:cxn>
            </a:cxnLst>
            <a:rect l="0" t="0" r="r" b="b"/>
            <a:pathLst>
              <a:path w="21473" h="21600" fill="norm" stroke="1" extrusionOk="0">
                <a:moveTo>
                  <a:pt x="12941" y="0"/>
                </a:moveTo>
                <a:cubicBezTo>
                  <a:pt x="12311" y="0"/>
                  <a:pt x="11680" y="49"/>
                  <a:pt x="11097" y="207"/>
                </a:cubicBezTo>
                <a:cubicBezTo>
                  <a:pt x="9882" y="512"/>
                  <a:pt x="8715" y="1121"/>
                  <a:pt x="7839" y="1986"/>
                </a:cubicBezTo>
                <a:cubicBezTo>
                  <a:pt x="7349" y="2437"/>
                  <a:pt x="6963" y="2997"/>
                  <a:pt x="6520" y="3399"/>
                </a:cubicBezTo>
                <a:cubicBezTo>
                  <a:pt x="6286" y="3655"/>
                  <a:pt x="6041" y="3862"/>
                  <a:pt x="5749" y="4008"/>
                </a:cubicBezTo>
                <a:cubicBezTo>
                  <a:pt x="5410" y="4167"/>
                  <a:pt x="5060" y="4215"/>
                  <a:pt x="4722" y="4264"/>
                </a:cubicBezTo>
                <a:cubicBezTo>
                  <a:pt x="3414" y="4471"/>
                  <a:pt x="1908" y="4118"/>
                  <a:pt x="787" y="5032"/>
                </a:cubicBezTo>
                <a:cubicBezTo>
                  <a:pt x="390" y="5385"/>
                  <a:pt x="51" y="5896"/>
                  <a:pt x="51" y="6445"/>
                </a:cubicBezTo>
                <a:cubicBezTo>
                  <a:pt x="51" y="7005"/>
                  <a:pt x="297" y="7468"/>
                  <a:pt x="542" y="7919"/>
                </a:cubicBezTo>
                <a:cubicBezTo>
                  <a:pt x="834" y="8430"/>
                  <a:pt x="1126" y="8881"/>
                  <a:pt x="1172" y="9442"/>
                </a:cubicBezTo>
                <a:cubicBezTo>
                  <a:pt x="1266" y="10051"/>
                  <a:pt x="974" y="10563"/>
                  <a:pt x="635" y="11013"/>
                </a:cubicBezTo>
                <a:cubicBezTo>
                  <a:pt x="297" y="11476"/>
                  <a:pt x="-42" y="11988"/>
                  <a:pt x="5" y="12646"/>
                </a:cubicBezTo>
                <a:cubicBezTo>
                  <a:pt x="51" y="13255"/>
                  <a:pt x="448" y="13816"/>
                  <a:pt x="880" y="14217"/>
                </a:cubicBezTo>
                <a:cubicBezTo>
                  <a:pt x="1417" y="14620"/>
                  <a:pt x="2001" y="14875"/>
                  <a:pt x="2585" y="15131"/>
                </a:cubicBezTo>
                <a:cubicBezTo>
                  <a:pt x="2603" y="15141"/>
                  <a:pt x="2617" y="15145"/>
                  <a:pt x="2629" y="15145"/>
                </a:cubicBezTo>
                <a:cubicBezTo>
                  <a:pt x="2677" y="15145"/>
                  <a:pt x="2669" y="15073"/>
                  <a:pt x="2632" y="15034"/>
                </a:cubicBezTo>
                <a:cubicBezTo>
                  <a:pt x="2001" y="14778"/>
                  <a:pt x="1371" y="14522"/>
                  <a:pt x="880" y="14059"/>
                </a:cubicBezTo>
                <a:cubicBezTo>
                  <a:pt x="448" y="13608"/>
                  <a:pt x="98" y="12999"/>
                  <a:pt x="156" y="12341"/>
                </a:cubicBezTo>
                <a:cubicBezTo>
                  <a:pt x="203" y="11781"/>
                  <a:pt x="588" y="11269"/>
                  <a:pt x="927" y="10818"/>
                </a:cubicBezTo>
                <a:cubicBezTo>
                  <a:pt x="1079" y="10611"/>
                  <a:pt x="1172" y="10355"/>
                  <a:pt x="1266" y="10051"/>
                </a:cubicBezTo>
                <a:cubicBezTo>
                  <a:pt x="1324" y="9856"/>
                  <a:pt x="1324" y="9600"/>
                  <a:pt x="1266" y="9344"/>
                </a:cubicBezTo>
                <a:cubicBezTo>
                  <a:pt x="1172" y="8833"/>
                  <a:pt x="927" y="8382"/>
                  <a:pt x="682" y="7919"/>
                </a:cubicBezTo>
                <a:cubicBezTo>
                  <a:pt x="448" y="7468"/>
                  <a:pt x="203" y="6956"/>
                  <a:pt x="203" y="6445"/>
                </a:cubicBezTo>
                <a:cubicBezTo>
                  <a:pt x="203" y="5835"/>
                  <a:pt x="542" y="5336"/>
                  <a:pt x="1032" y="4983"/>
                </a:cubicBezTo>
                <a:cubicBezTo>
                  <a:pt x="1616" y="4617"/>
                  <a:pt x="2293" y="4520"/>
                  <a:pt x="2970" y="4471"/>
                </a:cubicBezTo>
                <a:cubicBezTo>
                  <a:pt x="3223" y="4471"/>
                  <a:pt x="3484" y="4479"/>
                  <a:pt x="3750" y="4479"/>
                </a:cubicBezTo>
                <a:cubicBezTo>
                  <a:pt x="4150" y="4479"/>
                  <a:pt x="4561" y="4461"/>
                  <a:pt x="4967" y="4374"/>
                </a:cubicBezTo>
                <a:cubicBezTo>
                  <a:pt x="5597" y="4264"/>
                  <a:pt x="6134" y="3959"/>
                  <a:pt x="6578" y="3509"/>
                </a:cubicBezTo>
                <a:cubicBezTo>
                  <a:pt x="7057" y="3046"/>
                  <a:pt x="7395" y="2595"/>
                  <a:pt x="7839" y="2132"/>
                </a:cubicBezTo>
                <a:cubicBezTo>
                  <a:pt x="8271" y="1681"/>
                  <a:pt x="8808" y="1328"/>
                  <a:pt x="9345" y="1023"/>
                </a:cubicBezTo>
                <a:cubicBezTo>
                  <a:pt x="10419" y="414"/>
                  <a:pt x="11634" y="110"/>
                  <a:pt x="12895" y="110"/>
                </a:cubicBezTo>
                <a:cubicBezTo>
                  <a:pt x="13432" y="158"/>
                  <a:pt x="14062" y="207"/>
                  <a:pt x="14553" y="463"/>
                </a:cubicBezTo>
                <a:cubicBezTo>
                  <a:pt x="15043" y="767"/>
                  <a:pt x="15382" y="1218"/>
                  <a:pt x="15335" y="1827"/>
                </a:cubicBezTo>
                <a:cubicBezTo>
                  <a:pt x="15335" y="2948"/>
                  <a:pt x="14506" y="4008"/>
                  <a:pt x="15043" y="5129"/>
                </a:cubicBezTo>
                <a:cubicBezTo>
                  <a:pt x="15475" y="6092"/>
                  <a:pt x="16643" y="6506"/>
                  <a:pt x="17612" y="6603"/>
                </a:cubicBezTo>
                <a:cubicBezTo>
                  <a:pt x="18733" y="6810"/>
                  <a:pt x="20099" y="6810"/>
                  <a:pt x="20881" y="7821"/>
                </a:cubicBezTo>
                <a:cubicBezTo>
                  <a:pt x="21511" y="8686"/>
                  <a:pt x="21558" y="10051"/>
                  <a:pt x="20881" y="10867"/>
                </a:cubicBezTo>
                <a:cubicBezTo>
                  <a:pt x="20005" y="11927"/>
                  <a:pt x="18639" y="12085"/>
                  <a:pt x="17472" y="12439"/>
                </a:cubicBezTo>
                <a:cubicBezTo>
                  <a:pt x="16841" y="12597"/>
                  <a:pt x="16257" y="12792"/>
                  <a:pt x="15720" y="13206"/>
                </a:cubicBezTo>
                <a:cubicBezTo>
                  <a:pt x="15277" y="13560"/>
                  <a:pt x="14938" y="14010"/>
                  <a:pt x="14798" y="14571"/>
                </a:cubicBezTo>
                <a:cubicBezTo>
                  <a:pt x="14599" y="15180"/>
                  <a:pt x="14798" y="15789"/>
                  <a:pt x="14985" y="16350"/>
                </a:cubicBezTo>
                <a:cubicBezTo>
                  <a:pt x="15136" y="16654"/>
                  <a:pt x="15230" y="16959"/>
                  <a:pt x="15335" y="17312"/>
                </a:cubicBezTo>
                <a:cubicBezTo>
                  <a:pt x="15382" y="17617"/>
                  <a:pt x="15382" y="17970"/>
                  <a:pt x="15335" y="18275"/>
                </a:cubicBezTo>
                <a:cubicBezTo>
                  <a:pt x="15183" y="18884"/>
                  <a:pt x="14891" y="19444"/>
                  <a:pt x="14459" y="19907"/>
                </a:cubicBezTo>
                <a:cubicBezTo>
                  <a:pt x="13969" y="20358"/>
                  <a:pt x="13385" y="20711"/>
                  <a:pt x="12801" y="20918"/>
                </a:cubicBezTo>
                <a:cubicBezTo>
                  <a:pt x="12171" y="21174"/>
                  <a:pt x="11540" y="21320"/>
                  <a:pt x="10851" y="21369"/>
                </a:cubicBezTo>
                <a:cubicBezTo>
                  <a:pt x="10513" y="21448"/>
                  <a:pt x="10160" y="21500"/>
                  <a:pt x="9806" y="21500"/>
                </a:cubicBezTo>
                <a:cubicBezTo>
                  <a:pt x="9453" y="21500"/>
                  <a:pt x="9100" y="21448"/>
                  <a:pt x="8761" y="21320"/>
                </a:cubicBezTo>
                <a:cubicBezTo>
                  <a:pt x="8178" y="21174"/>
                  <a:pt x="7687" y="20821"/>
                  <a:pt x="7349" y="20309"/>
                </a:cubicBezTo>
                <a:cubicBezTo>
                  <a:pt x="7209" y="20053"/>
                  <a:pt x="7103" y="19749"/>
                  <a:pt x="7103" y="19493"/>
                </a:cubicBezTo>
                <a:cubicBezTo>
                  <a:pt x="7057" y="19139"/>
                  <a:pt x="7162" y="18786"/>
                  <a:pt x="7255" y="18433"/>
                </a:cubicBezTo>
                <a:cubicBezTo>
                  <a:pt x="7302" y="18128"/>
                  <a:pt x="7302" y="17775"/>
                  <a:pt x="7255" y="17470"/>
                </a:cubicBezTo>
                <a:cubicBezTo>
                  <a:pt x="7162" y="17215"/>
                  <a:pt x="7010" y="16959"/>
                  <a:pt x="6812" y="16800"/>
                </a:cubicBezTo>
                <a:cubicBezTo>
                  <a:pt x="6445" y="16493"/>
                  <a:pt x="6017" y="16363"/>
                  <a:pt x="5575" y="16363"/>
                </a:cubicBezTo>
                <a:cubicBezTo>
                  <a:pt x="5439" y="16363"/>
                  <a:pt x="5302" y="16375"/>
                  <a:pt x="5165" y="16398"/>
                </a:cubicBezTo>
                <a:cubicBezTo>
                  <a:pt x="4477" y="16557"/>
                  <a:pt x="3846" y="16910"/>
                  <a:pt x="3169" y="17056"/>
                </a:cubicBezTo>
                <a:cubicBezTo>
                  <a:pt x="3051" y="17080"/>
                  <a:pt x="2924" y="17094"/>
                  <a:pt x="2796" y="17094"/>
                </a:cubicBezTo>
                <a:cubicBezTo>
                  <a:pt x="2337" y="17094"/>
                  <a:pt x="1854" y="16923"/>
                  <a:pt x="1663" y="16447"/>
                </a:cubicBezTo>
                <a:cubicBezTo>
                  <a:pt x="1616" y="16191"/>
                  <a:pt x="1663" y="15948"/>
                  <a:pt x="1803" y="15740"/>
                </a:cubicBezTo>
                <a:cubicBezTo>
                  <a:pt x="1936" y="15602"/>
                  <a:pt x="2090" y="15512"/>
                  <a:pt x="2251" y="15512"/>
                </a:cubicBezTo>
                <a:cubicBezTo>
                  <a:pt x="2330" y="15512"/>
                  <a:pt x="2411" y="15534"/>
                  <a:pt x="2492" y="15582"/>
                </a:cubicBezTo>
                <a:cubicBezTo>
                  <a:pt x="2501" y="15595"/>
                  <a:pt x="2511" y="15600"/>
                  <a:pt x="2520" y="15600"/>
                </a:cubicBezTo>
                <a:cubicBezTo>
                  <a:pt x="2554" y="15600"/>
                  <a:pt x="2575" y="15523"/>
                  <a:pt x="2538" y="15484"/>
                </a:cubicBezTo>
                <a:cubicBezTo>
                  <a:pt x="2444" y="15430"/>
                  <a:pt x="2348" y="15406"/>
                  <a:pt x="2255" y="15406"/>
                </a:cubicBezTo>
                <a:cubicBezTo>
                  <a:pt x="1908" y="15406"/>
                  <a:pt x="1594" y="15738"/>
                  <a:pt x="1511" y="16094"/>
                </a:cubicBezTo>
                <a:cubicBezTo>
                  <a:pt x="1464" y="16654"/>
                  <a:pt x="1955" y="17056"/>
                  <a:pt x="2433" y="17166"/>
                </a:cubicBezTo>
                <a:cubicBezTo>
                  <a:pt x="2563" y="17205"/>
                  <a:pt x="2694" y="17222"/>
                  <a:pt x="2825" y="17222"/>
                </a:cubicBezTo>
                <a:cubicBezTo>
                  <a:pt x="3345" y="17222"/>
                  <a:pt x="3870" y="16956"/>
                  <a:pt x="4336" y="16751"/>
                </a:cubicBezTo>
                <a:cubicBezTo>
                  <a:pt x="4736" y="16628"/>
                  <a:pt x="5196" y="16500"/>
                  <a:pt x="5641" y="16500"/>
                </a:cubicBezTo>
                <a:cubicBezTo>
                  <a:pt x="5897" y="16500"/>
                  <a:pt x="6149" y="16543"/>
                  <a:pt x="6380" y="16654"/>
                </a:cubicBezTo>
                <a:cubicBezTo>
                  <a:pt x="6672" y="16751"/>
                  <a:pt x="6917" y="16959"/>
                  <a:pt x="7057" y="17263"/>
                </a:cubicBezTo>
                <a:cubicBezTo>
                  <a:pt x="7209" y="17568"/>
                  <a:pt x="7209" y="17921"/>
                  <a:pt x="7162" y="18275"/>
                </a:cubicBezTo>
                <a:cubicBezTo>
                  <a:pt x="7103" y="18628"/>
                  <a:pt x="7010" y="18932"/>
                  <a:pt x="7010" y="19298"/>
                </a:cubicBezTo>
                <a:cubicBezTo>
                  <a:pt x="6963" y="19602"/>
                  <a:pt x="7057" y="19907"/>
                  <a:pt x="7162" y="20151"/>
                </a:cubicBezTo>
                <a:cubicBezTo>
                  <a:pt x="7395" y="20662"/>
                  <a:pt x="7839" y="21125"/>
                  <a:pt x="8376" y="21320"/>
                </a:cubicBezTo>
                <a:cubicBezTo>
                  <a:pt x="8827" y="21538"/>
                  <a:pt x="9325" y="21600"/>
                  <a:pt x="9823" y="21600"/>
                </a:cubicBezTo>
                <a:cubicBezTo>
                  <a:pt x="10023" y="21600"/>
                  <a:pt x="10222" y="21590"/>
                  <a:pt x="10419" y="21576"/>
                </a:cubicBezTo>
                <a:cubicBezTo>
                  <a:pt x="11097" y="21527"/>
                  <a:pt x="11774" y="21369"/>
                  <a:pt x="12416" y="21174"/>
                </a:cubicBezTo>
                <a:cubicBezTo>
                  <a:pt x="13046" y="20967"/>
                  <a:pt x="13677" y="20711"/>
                  <a:pt x="14167" y="20309"/>
                </a:cubicBezTo>
                <a:cubicBezTo>
                  <a:pt x="14646" y="19907"/>
                  <a:pt x="15043" y="19395"/>
                  <a:pt x="15277" y="18835"/>
                </a:cubicBezTo>
                <a:cubicBezTo>
                  <a:pt x="15522" y="18226"/>
                  <a:pt x="15522" y="17568"/>
                  <a:pt x="15335" y="16959"/>
                </a:cubicBezTo>
                <a:cubicBezTo>
                  <a:pt x="15136" y="16301"/>
                  <a:pt x="14798" y="15692"/>
                  <a:pt x="14798" y="14973"/>
                </a:cubicBezTo>
                <a:cubicBezTo>
                  <a:pt x="14844" y="14364"/>
                  <a:pt x="15183" y="13816"/>
                  <a:pt x="15673" y="13401"/>
                </a:cubicBezTo>
                <a:cubicBezTo>
                  <a:pt x="16689" y="12488"/>
                  <a:pt x="18149" y="12488"/>
                  <a:pt x="19421" y="11988"/>
                </a:cubicBezTo>
                <a:cubicBezTo>
                  <a:pt x="19947" y="11781"/>
                  <a:pt x="20530" y="11476"/>
                  <a:pt x="20928" y="11013"/>
                </a:cubicBezTo>
                <a:cubicBezTo>
                  <a:pt x="21266" y="10611"/>
                  <a:pt x="21465" y="10051"/>
                  <a:pt x="21465" y="9551"/>
                </a:cubicBezTo>
                <a:cubicBezTo>
                  <a:pt x="21511" y="8991"/>
                  <a:pt x="21360" y="8430"/>
                  <a:pt x="21114" y="7968"/>
                </a:cubicBezTo>
                <a:cubicBezTo>
                  <a:pt x="20823" y="7468"/>
                  <a:pt x="20344" y="7163"/>
                  <a:pt x="19807" y="6956"/>
                </a:cubicBezTo>
                <a:cubicBezTo>
                  <a:pt x="18686" y="6506"/>
                  <a:pt x="17425" y="6652"/>
                  <a:pt x="16304" y="6140"/>
                </a:cubicBezTo>
                <a:cubicBezTo>
                  <a:pt x="15860" y="5945"/>
                  <a:pt x="15382" y="5592"/>
                  <a:pt x="15136" y="5129"/>
                </a:cubicBezTo>
                <a:cubicBezTo>
                  <a:pt x="14844" y="4568"/>
                  <a:pt x="14938" y="3911"/>
                  <a:pt x="15136" y="3350"/>
                </a:cubicBezTo>
                <a:cubicBezTo>
                  <a:pt x="15277" y="2790"/>
                  <a:pt x="15522" y="2242"/>
                  <a:pt x="15475" y="1632"/>
                </a:cubicBezTo>
                <a:cubicBezTo>
                  <a:pt x="15428" y="1072"/>
                  <a:pt x="15090" y="609"/>
                  <a:pt x="14599" y="353"/>
                </a:cubicBezTo>
                <a:cubicBezTo>
                  <a:pt x="14062" y="110"/>
                  <a:pt x="13478" y="0"/>
                  <a:pt x="12941" y="0"/>
                </a:cubicBezTo>
                <a:close/>
              </a:path>
            </a:pathLst>
          </a:custGeom>
          <a:solidFill>
            <a:srgbClr val="481900"/>
          </a:solidFill>
          <a:ln w="12700">
            <a:miter lim="400000"/>
          </a:ln>
        </p:spPr>
        <p:txBody>
          <a:bodyPr lIns="0" tIns="0" rIns="0" bIns="0" anchor="ctr"/>
          <a:lstStyle/>
          <a:p>
            <a:pPr/>
          </a:p>
        </p:txBody>
      </p:sp>
      <p:pic>
        <p:nvPicPr>
          <p:cNvPr id="881" name="KakaoTalk_Photo_2024-07-08-19-37-50.png" descr="KakaoTalk_Photo_2024-07-08-19-37-50.png"/>
          <p:cNvPicPr>
            <a:picLocks noChangeAspect="1"/>
          </p:cNvPicPr>
          <p:nvPr/>
        </p:nvPicPr>
        <p:blipFill>
          <a:blip r:embed="rId2">
            <a:extLst/>
          </a:blip>
          <a:stretch>
            <a:fillRect/>
          </a:stretch>
        </p:blipFill>
        <p:spPr>
          <a:xfrm>
            <a:off x="2267182" y="95467"/>
            <a:ext cx="4609636" cy="4952566"/>
          </a:xfrm>
          <a:prstGeom prst="rect">
            <a:avLst/>
          </a:prstGeom>
          <a:ln w="12700">
            <a:miter lim="400000"/>
          </a:ln>
        </p:spPr>
      </p:pic>
      <p:sp>
        <p:nvSpPr>
          <p:cNvPr id="882" name="텍스트"/>
          <p:cNvSpPr txBox="1"/>
          <p:nvPr/>
        </p:nvSpPr>
        <p:spPr>
          <a:xfrm>
            <a:off x="4461954" y="2590800"/>
            <a:ext cx="474092" cy="215900"/>
          </a:xfrm>
          <a:prstGeom prst="rect">
            <a:avLst/>
          </a:prstGeom>
          <a:ln w="12700">
            <a:miter lim="400000"/>
          </a:ln>
        </p:spPr>
        <p:txBody>
          <a:bodyPr wrap="none" lIns="0" tIns="0" rIns="0" bIns="0">
            <a:spAutoFit/>
          </a:bodyPr>
          <a:lstStyle/>
          <a:p>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Elegant Textured Business Plan by Slidesgo">
  <a:themeElements>
    <a:clrScheme name="Elegant Textured Business Plan by Slidesgo">
      <a:dk1>
        <a:srgbClr val="000000"/>
      </a:dk1>
      <a:lt1>
        <a:srgbClr val="FFF1E4"/>
      </a:lt1>
      <a:dk2>
        <a:srgbClr val="A7A7A7"/>
      </a:dk2>
      <a:lt2>
        <a:srgbClr val="535353"/>
      </a:lt2>
      <a:accent1>
        <a:srgbClr val="8F8F8F"/>
      </a:accent1>
      <a:accent2>
        <a:srgbClr val="6E6E6E"/>
      </a:accent2>
      <a:accent3>
        <a:srgbClr val="4D4D4D"/>
      </a:accent3>
      <a:accent4>
        <a:srgbClr val="2B2B2B"/>
      </a:accent4>
      <a:accent5>
        <a:srgbClr val="0A0A0A"/>
      </a:accent5>
      <a:accent6>
        <a:srgbClr val="000000"/>
      </a:accent6>
      <a:hlink>
        <a:srgbClr val="0000FF"/>
      </a:hlink>
      <a:folHlink>
        <a:srgbClr val="FF00FF"/>
      </a:folHlink>
    </a:clrScheme>
    <a:fontScheme name="Elegant Textured Business Plan by Slidesgo">
      <a:majorFont>
        <a:latin typeface="Helvetica"/>
        <a:ea typeface="Helvetica"/>
        <a:cs typeface="Helvetica"/>
      </a:majorFont>
      <a:minorFont>
        <a:latin typeface="Arial"/>
        <a:ea typeface="Arial"/>
        <a:cs typeface="Arial"/>
      </a:minorFont>
    </a:fontScheme>
    <a:fmtScheme name="Elegant Textured Business Pla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chemeClr val="accent6">
                <a:alpha val="38000"/>
              </a:scheme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81900"/>
        </a:solidFill>
        <a:ln w="25400" cap="flat">
          <a:solidFill>
            <a:schemeClr val="accent1">
              <a:lumOff val="44000"/>
            </a:schemeClr>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chemeClr val="accent6">
              <a:alpha val="38000"/>
            </a:scheme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legant Textured Business Plan by Slidesgo">
  <a:themeElements>
    <a:clrScheme name="Elegant Textured Business Plan by Slidesgo">
      <a:dk1>
        <a:srgbClr val="000000"/>
      </a:dk1>
      <a:lt1>
        <a:srgbClr val="FFFFFF"/>
      </a:lt1>
      <a:dk2>
        <a:srgbClr val="A7A7A7"/>
      </a:dk2>
      <a:lt2>
        <a:srgbClr val="535353"/>
      </a:lt2>
      <a:accent1>
        <a:srgbClr val="8F8F8F"/>
      </a:accent1>
      <a:accent2>
        <a:srgbClr val="6E6E6E"/>
      </a:accent2>
      <a:accent3>
        <a:srgbClr val="4D4D4D"/>
      </a:accent3>
      <a:accent4>
        <a:srgbClr val="2B2B2B"/>
      </a:accent4>
      <a:accent5>
        <a:srgbClr val="0A0A0A"/>
      </a:accent5>
      <a:accent6>
        <a:srgbClr val="000000"/>
      </a:accent6>
      <a:hlink>
        <a:srgbClr val="0000FF"/>
      </a:hlink>
      <a:folHlink>
        <a:srgbClr val="FF00FF"/>
      </a:folHlink>
    </a:clrScheme>
    <a:fontScheme name="Elegant Textured Business Plan by Slidesgo">
      <a:majorFont>
        <a:latin typeface="Helvetica"/>
        <a:ea typeface="Helvetica"/>
        <a:cs typeface="Helvetica"/>
      </a:majorFont>
      <a:minorFont>
        <a:latin typeface="Arial"/>
        <a:ea typeface="Arial"/>
        <a:cs typeface="Arial"/>
      </a:minorFont>
    </a:fontScheme>
    <a:fmtScheme name="Elegant Textured Business Pla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chemeClr val="accent6">
                <a:alpha val="38000"/>
              </a:scheme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81900"/>
        </a:solidFill>
        <a:ln w="25400" cap="flat">
          <a:solidFill>
            <a:schemeClr val="accent1">
              <a:lumOff val="44000"/>
            </a:schemeClr>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chemeClr val="accent6">
              <a:alpha val="38000"/>
            </a:scheme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