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87" r:id="rId2"/>
    <p:sldId id="327" r:id="rId3"/>
    <p:sldId id="336" r:id="rId4"/>
    <p:sldId id="335" r:id="rId5"/>
    <p:sldId id="348" r:id="rId6"/>
    <p:sldId id="337" r:id="rId7"/>
    <p:sldId id="353" r:id="rId8"/>
    <p:sldId id="356" r:id="rId9"/>
    <p:sldId id="349" r:id="rId10"/>
    <p:sldId id="354" r:id="rId11"/>
    <p:sldId id="362" r:id="rId12"/>
    <p:sldId id="350" r:id="rId13"/>
    <p:sldId id="351" r:id="rId14"/>
    <p:sldId id="355" r:id="rId15"/>
    <p:sldId id="357" r:id="rId16"/>
    <p:sldId id="352" r:id="rId17"/>
    <p:sldId id="358" r:id="rId18"/>
    <p:sldId id="363" r:id="rId19"/>
    <p:sldId id="359" r:id="rId20"/>
    <p:sldId id="361" r:id="rId21"/>
    <p:sldId id="360" r:id="rId22"/>
    <p:sldId id="338" r:id="rId23"/>
    <p:sldId id="334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66D"/>
    <a:srgbClr val="FFFFFF"/>
    <a:srgbClr val="F9BD8B"/>
    <a:srgbClr val="F8B074"/>
    <a:srgbClr val="F69240"/>
    <a:srgbClr val="F6E47A"/>
    <a:srgbClr val="F3DC53"/>
    <a:srgbClr val="DE8610"/>
    <a:srgbClr val="FCE078"/>
    <a:srgbClr val="E9D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2025" autoAdjust="0"/>
  </p:normalViewPr>
  <p:slideViewPr>
    <p:cSldViewPr snapToGrid="0">
      <p:cViewPr>
        <p:scale>
          <a:sx n="70" d="100"/>
          <a:sy n="70" d="100"/>
        </p:scale>
        <p:origin x="-1622" y="-2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외에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사용한 동작들은 화면 및 소스에서 설명하도록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5CF3D-1C25-47B3-9390-9BBB09CD2B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9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550081" y="2635461"/>
            <a:ext cx="4790993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소프트웨어실습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41453" y="3178529"/>
            <a:ext cx="4790993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컴퓨터공학과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1724271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72668" y="3814923"/>
            <a:ext cx="1966823" cy="42064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56062" y="3831642"/>
            <a:ext cx="4790993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이수경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57200" y="1422465"/>
            <a:ext cx="9153526" cy="49116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00186" y="987556"/>
            <a:ext cx="3228975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배열에 저장된 명언을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페이지 들어올 때마다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랜덤으로 출력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16" y="3154395"/>
            <a:ext cx="4032847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486399" y="987556"/>
            <a:ext cx="3228975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명언 </a:t>
            </a:r>
            <a:r>
              <a:rPr lang="en-US" altLang="ko-KR" dirty="0" smtClean="0">
                <a:solidFill>
                  <a:schemeClr val="bg1"/>
                </a:solidFill>
              </a:rPr>
              <a:t>CSS</a:t>
            </a:r>
            <a:r>
              <a:rPr lang="ko-KR" altLang="en-US" dirty="0" smtClean="0">
                <a:solidFill>
                  <a:schemeClr val="bg1"/>
                </a:solidFill>
              </a:rPr>
              <a:t>디자인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56" y="2940082"/>
            <a:ext cx="412591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16" y="4946876"/>
            <a:ext cx="581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4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823" y="1489140"/>
            <a:ext cx="9153526" cy="49116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6599" y="986696"/>
            <a:ext cx="3228975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setInterval</a:t>
            </a:r>
            <a:r>
              <a:rPr lang="ko-KR" altLang="en-US" dirty="0" smtClean="0">
                <a:solidFill>
                  <a:schemeClr val="bg1"/>
                </a:solidFill>
              </a:rPr>
              <a:t>으로 </a:t>
            </a:r>
            <a:r>
              <a:rPr lang="en-US" altLang="ko-KR" dirty="0" smtClean="0">
                <a:solidFill>
                  <a:schemeClr val="bg1"/>
                </a:solidFill>
              </a:rPr>
              <a:t>text</a:t>
            </a:r>
            <a:r>
              <a:rPr lang="ko-KR" altLang="en-US" dirty="0" smtClean="0">
                <a:solidFill>
                  <a:schemeClr val="bg1"/>
                </a:solidFill>
              </a:rPr>
              <a:t>색 변경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5" y="2408238"/>
            <a:ext cx="4314031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2416570" y="3557620"/>
            <a:ext cx="546100" cy="901700"/>
          </a:xfrm>
          <a:prstGeom prst="downArrow">
            <a:avLst/>
          </a:prstGeom>
          <a:solidFill>
            <a:srgbClr val="F8566D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5" y="4765675"/>
            <a:ext cx="421084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648" y="2497667"/>
            <a:ext cx="3510586" cy="33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1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007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09550"/>
            <a:ext cx="7379916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106092" y="4010025"/>
            <a:ext cx="4332933" cy="26765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4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49580"/>
            <a:ext cx="7334250" cy="64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97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8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57200" y="1422465"/>
            <a:ext cx="9153526" cy="49116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76599" y="986696"/>
            <a:ext cx="3228975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목록을 </a:t>
            </a:r>
            <a:r>
              <a:rPr lang="en-US" altLang="ko-KR" dirty="0" smtClean="0">
                <a:solidFill>
                  <a:schemeClr val="bg1"/>
                </a:solidFill>
              </a:rPr>
              <a:t>CSS</a:t>
            </a:r>
            <a:r>
              <a:rPr lang="ko-KR" altLang="en-US" dirty="0" smtClean="0">
                <a:solidFill>
                  <a:schemeClr val="bg1"/>
                </a:solidFill>
              </a:rPr>
              <a:t>로 디자인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75" y="2612280"/>
            <a:ext cx="4213361" cy="236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48223" y="4686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87453" y="2459879"/>
            <a:ext cx="1651000" cy="240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74187" y="2700866"/>
            <a:ext cx="1651000" cy="240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46" y="2231572"/>
            <a:ext cx="3279283" cy="378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823" y="1489140"/>
            <a:ext cx="9153526" cy="49116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6599" y="986696"/>
            <a:ext cx="3228975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목록 클릭 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과목 페이지로 이동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034" y="2420970"/>
            <a:ext cx="43338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825578" y="2362627"/>
            <a:ext cx="4561534" cy="7806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823" y="1489140"/>
            <a:ext cx="9153526" cy="49116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6599" y="986696"/>
            <a:ext cx="3228975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목록 클릭 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과목 페이지로 이동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2" y="2218267"/>
            <a:ext cx="3859213" cy="381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47" y="2218266"/>
            <a:ext cx="4093337" cy="396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823" y="1489140"/>
            <a:ext cx="9153526" cy="49116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6599" y="986696"/>
            <a:ext cx="3228975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메모 설</a:t>
            </a:r>
            <a:r>
              <a:rPr lang="ko-KR" altLang="en-US" dirty="0">
                <a:solidFill>
                  <a:schemeClr val="bg1"/>
                </a:solidFill>
              </a:rPr>
              <a:t>정</a:t>
            </a:r>
            <a:r>
              <a:rPr lang="ko-KR" altLang="en-US" dirty="0" smtClean="0">
                <a:solidFill>
                  <a:schemeClr val="bg1"/>
                </a:solidFill>
              </a:rPr>
              <a:t> 기능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73" y="2152694"/>
            <a:ext cx="3752850" cy="381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138929"/>
            <a:ext cx="3724275" cy="385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438776" y="5553074"/>
            <a:ext cx="514349" cy="303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823" y="1489140"/>
            <a:ext cx="9153526" cy="49116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6599" y="986696"/>
            <a:ext cx="3228975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Script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</a:rPr>
              <a:t>body </a:t>
            </a:r>
            <a:r>
              <a:rPr lang="ko-KR" altLang="en-US" dirty="0" smtClean="0">
                <a:solidFill>
                  <a:schemeClr val="bg1"/>
                </a:solidFill>
              </a:rPr>
              <a:t>값 변경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8" y="2176161"/>
            <a:ext cx="3724275" cy="385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6" y="4485032"/>
            <a:ext cx="4456114" cy="111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6" y="2924737"/>
            <a:ext cx="39624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72586" y="242445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&lt;body&gt;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2586" y="4033122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&lt;script&gt;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86" y="3429000"/>
            <a:ext cx="1828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2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화면/소스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823" y="1489140"/>
            <a:ext cx="9153526" cy="49116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6599" y="986696"/>
            <a:ext cx="3228975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메모 스타일 변경 및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과목 정보 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99" y="2202755"/>
            <a:ext cx="3730626" cy="388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32" y="2202755"/>
            <a:ext cx="3614993" cy="400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47852" y="5724525"/>
            <a:ext cx="904873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91326" y="5200650"/>
            <a:ext cx="1219200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타원 46"/>
          <p:cNvSpPr/>
          <p:nvPr/>
        </p:nvSpPr>
        <p:spPr>
          <a:xfrm>
            <a:off x="938283" y="2427221"/>
            <a:ext cx="1872208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F9BD8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168965" y="2412840"/>
            <a:ext cx="1872208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F9BD8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823" y="316255"/>
            <a:ext cx="1380887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37625" y="3093360"/>
            <a:ext cx="153550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동기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536960" y="2432975"/>
            <a:ext cx="1872208" cy="1872208"/>
          </a:xfrm>
          <a:prstGeom prst="ellipse">
            <a:avLst/>
          </a:prstGeom>
          <a:solidFill>
            <a:schemeClr val="bg1"/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F9BD8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05313" y="2907414"/>
            <a:ext cx="15355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18179" y="3059773"/>
            <a:ext cx="153550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708785" y="2432975"/>
            <a:ext cx="1872208" cy="1872208"/>
          </a:xfrm>
          <a:prstGeom prst="ellipse">
            <a:avLst/>
          </a:prstGeom>
          <a:solidFill>
            <a:schemeClr val="bg1"/>
          </a:solidFill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시현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284703" y="2412840"/>
            <a:ext cx="1872208" cy="18722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82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화면/소스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823" y="1479615"/>
            <a:ext cx="9153526" cy="49116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6599" y="986696"/>
            <a:ext cx="3228975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테이블 보이게 하기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91" y="4402669"/>
            <a:ext cx="4186957" cy="1715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4" y="2113338"/>
            <a:ext cx="3205699" cy="404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8" y="2517419"/>
            <a:ext cx="2671762" cy="1831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2113338"/>
            <a:ext cx="4670387" cy="37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76334" y="2912533"/>
            <a:ext cx="596109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69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823" y="1489140"/>
            <a:ext cx="9153526" cy="49116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76599" y="986696"/>
            <a:ext cx="3228975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CSS</a:t>
            </a:r>
            <a:r>
              <a:rPr lang="ko-KR" altLang="en-US" dirty="0" smtClean="0">
                <a:solidFill>
                  <a:schemeClr val="bg1"/>
                </a:solidFill>
              </a:rPr>
              <a:t>로 디자인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08" y="2148136"/>
            <a:ext cx="2495478" cy="397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4" y="1806607"/>
            <a:ext cx="1781175" cy="451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9" y="2571750"/>
            <a:ext cx="3269076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75000" y="3572934"/>
            <a:ext cx="228600" cy="194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5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 시현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40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241140" y="3059867"/>
            <a:ext cx="1550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8004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86265" y="2371464"/>
            <a:ext cx="3133309" cy="279108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랜덤함수로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공부 순서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시간표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만들기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5823" y="316255"/>
            <a:ext cx="1380887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91516" y="2371464"/>
            <a:ext cx="3133309" cy="279108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공부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시작 전에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서를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정하는 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많은 시간이 걸려서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순서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정해주는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프로그램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제작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67368" y="25488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50273" y="25488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7800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552681" y="3116652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0 1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1889186" y="2853710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712042" y="3491291"/>
            <a:ext cx="15650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입력한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 개수로 테이블 범위 지정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789797" y="2789471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498188" y="2852104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398799" y="2796491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084657" y="2842216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985268" y="2786603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671126" y="2838169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571737" y="2801606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203587" y="2795228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97436" y="3112568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0 2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356797" y="3487207"/>
            <a:ext cx="15650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지정한 범위 내에서 랜덤 숫자가 나옴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62455" y="3103943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0 3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921816" y="3478582"/>
            <a:ext cx="15650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숫자가 나온 순서대로 중복을 제거하여  테이블에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29713" y="3100217"/>
            <a:ext cx="5477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89074" y="3474856"/>
            <a:ext cx="15650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 자바스크립트 내에서 테이블 출력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94732" y="3091592"/>
            <a:ext cx="5477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61294" y="3506594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프롬프트에 순서 정할 과목들 입력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동작 시나리오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1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7197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09550"/>
            <a:ext cx="7379916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24941" y="971550"/>
            <a:ext cx="7022433" cy="2342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7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457200" y="1422465"/>
            <a:ext cx="9153526" cy="49116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686050"/>
            <a:ext cx="37814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276600" y="986696"/>
            <a:ext cx="3009900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프롬프트에서 과목 입력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6" y="2659095"/>
            <a:ext cx="4495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2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57200" y="1422465"/>
            <a:ext cx="9153526" cy="49116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76599" y="986696"/>
            <a:ext cx="3228975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배열 안에 입력한 과목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중복 제거하여 테이블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762298"/>
            <a:ext cx="4537649" cy="285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8" y="2352390"/>
            <a:ext cx="4333875" cy="326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0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57200" y="1422465"/>
            <a:ext cx="9153526" cy="49116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76599" y="986696"/>
            <a:ext cx="3228975" cy="10048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테이블 </a:t>
            </a:r>
            <a:r>
              <a:rPr lang="en-US" altLang="ko-KR" dirty="0" smtClean="0">
                <a:solidFill>
                  <a:schemeClr val="bg1"/>
                </a:solidFill>
              </a:rPr>
              <a:t>CSS</a:t>
            </a:r>
            <a:r>
              <a:rPr lang="ko-KR" altLang="en-US" dirty="0" smtClean="0">
                <a:solidFill>
                  <a:schemeClr val="bg1"/>
                </a:solidFill>
              </a:rPr>
              <a:t> 디자인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2" y="2130959"/>
            <a:ext cx="3148012" cy="398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58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459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09550"/>
            <a:ext cx="7379916" cy="6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53541" y="3238500"/>
            <a:ext cx="6685609" cy="8760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9123" y="316255"/>
            <a:ext cx="2213239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17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2347</TotalTime>
  <Words>222</Words>
  <Application>Microsoft Office PowerPoint</Application>
  <PresentationFormat>A4 용지(210x297mm)</PresentationFormat>
  <Paragraphs>78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sukyung lee</cp:lastModifiedBy>
  <cp:revision>501</cp:revision>
  <dcterms:created xsi:type="dcterms:W3CDTF">2017-09-07T10:48:07Z</dcterms:created>
  <dcterms:modified xsi:type="dcterms:W3CDTF">2019-05-09T17:48:31Z</dcterms:modified>
</cp:coreProperties>
</file>