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69" r:id="rId10"/>
    <p:sldId id="270" r:id="rId11"/>
    <p:sldId id="272" r:id="rId12"/>
    <p:sldId id="266" r:id="rId13"/>
    <p:sldId id="273" r:id="rId14"/>
    <p:sldId id="267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AB515-85C2-4CDF-8A55-504627C882CA}" v="64" dt="2023-12-16T12:10:33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정민" userId="704ee6f2-c76a-4eee-a665-3f6cc9a0945f" providerId="ADAL" clId="{78DAB515-85C2-4CDF-8A55-504627C882CA}"/>
    <pc:docChg chg="undo custSel addSld delSld modSld sldOrd">
      <pc:chgData name="박정민" userId="704ee6f2-c76a-4eee-a665-3f6cc9a0945f" providerId="ADAL" clId="{78DAB515-85C2-4CDF-8A55-504627C882CA}" dt="2023-12-16T12:10:39.358" v="4846" actId="1076"/>
      <pc:docMkLst>
        <pc:docMk/>
      </pc:docMkLst>
      <pc:sldChg chg="delSp modSp del mod">
        <pc:chgData name="박정민" userId="704ee6f2-c76a-4eee-a665-3f6cc9a0945f" providerId="ADAL" clId="{78DAB515-85C2-4CDF-8A55-504627C882CA}" dt="2023-12-15T13:17:19.222" v="32" actId="47"/>
        <pc:sldMkLst>
          <pc:docMk/>
          <pc:sldMk cId="1434154496" sldId="256"/>
        </pc:sldMkLst>
        <pc:spChg chg="del mod">
          <ac:chgData name="박정민" userId="704ee6f2-c76a-4eee-a665-3f6cc9a0945f" providerId="ADAL" clId="{78DAB515-85C2-4CDF-8A55-504627C882CA}" dt="2023-12-15T13:17:07.870" v="29" actId="478"/>
          <ac:spMkLst>
            <pc:docMk/>
            <pc:sldMk cId="1434154496" sldId="256"/>
            <ac:spMk id="2" creationId="{4D816965-92D5-F75A-FEB2-E3CF86E58C7C}"/>
          </ac:spMkLst>
        </pc:spChg>
        <pc:spChg chg="del">
          <ac:chgData name="박정민" userId="704ee6f2-c76a-4eee-a665-3f6cc9a0945f" providerId="ADAL" clId="{78DAB515-85C2-4CDF-8A55-504627C882CA}" dt="2023-12-15T13:17:09.957" v="30" actId="478"/>
          <ac:spMkLst>
            <pc:docMk/>
            <pc:sldMk cId="1434154496" sldId="256"/>
            <ac:spMk id="3" creationId="{E600EB4D-B08F-A42B-973E-436AAFC8533B}"/>
          </ac:spMkLst>
        </pc:spChg>
      </pc:sldChg>
      <pc:sldChg chg="modSp new mod">
        <pc:chgData name="박정민" userId="704ee6f2-c76a-4eee-a665-3f6cc9a0945f" providerId="ADAL" clId="{78DAB515-85C2-4CDF-8A55-504627C882CA}" dt="2023-12-15T13:21:58.911" v="429" actId="20577"/>
        <pc:sldMkLst>
          <pc:docMk/>
          <pc:sldMk cId="3398553744" sldId="257"/>
        </pc:sldMkLst>
        <pc:spChg chg="mod">
          <ac:chgData name="박정민" userId="704ee6f2-c76a-4eee-a665-3f6cc9a0945f" providerId="ADAL" clId="{78DAB515-85C2-4CDF-8A55-504627C882CA}" dt="2023-12-15T13:18:47.565" v="149" actId="255"/>
          <ac:spMkLst>
            <pc:docMk/>
            <pc:sldMk cId="3398553744" sldId="257"/>
            <ac:spMk id="2" creationId="{011B8C6B-CFC1-BA88-7ED8-854F299C1F0D}"/>
          </ac:spMkLst>
        </pc:spChg>
        <pc:spChg chg="mod">
          <ac:chgData name="박정민" userId="704ee6f2-c76a-4eee-a665-3f6cc9a0945f" providerId="ADAL" clId="{78DAB515-85C2-4CDF-8A55-504627C882CA}" dt="2023-12-15T13:21:58.911" v="429" actId="20577"/>
          <ac:spMkLst>
            <pc:docMk/>
            <pc:sldMk cId="3398553744" sldId="257"/>
            <ac:spMk id="3" creationId="{E9CA8BD7-0A8E-A076-B2A8-F64C995C77FD}"/>
          </ac:spMkLst>
        </pc:spChg>
      </pc:sldChg>
      <pc:sldChg chg="modSp add mod">
        <pc:chgData name="박정민" userId="704ee6f2-c76a-4eee-a665-3f6cc9a0945f" providerId="ADAL" clId="{78DAB515-85C2-4CDF-8A55-504627C882CA}" dt="2023-12-15T13:22:49.285" v="454" actId="20577"/>
        <pc:sldMkLst>
          <pc:docMk/>
          <pc:sldMk cId="1476039032" sldId="258"/>
        </pc:sldMkLst>
        <pc:spChg chg="mod">
          <ac:chgData name="박정민" userId="704ee6f2-c76a-4eee-a665-3f6cc9a0945f" providerId="ADAL" clId="{78DAB515-85C2-4CDF-8A55-504627C882CA}" dt="2023-12-15T13:20:46.769" v="362" actId="20577"/>
          <ac:spMkLst>
            <pc:docMk/>
            <pc:sldMk cId="1476039032" sldId="258"/>
            <ac:spMk id="2" creationId="{011B8C6B-CFC1-BA88-7ED8-854F299C1F0D}"/>
          </ac:spMkLst>
        </pc:spChg>
        <pc:spChg chg="mod">
          <ac:chgData name="박정민" userId="704ee6f2-c76a-4eee-a665-3f6cc9a0945f" providerId="ADAL" clId="{78DAB515-85C2-4CDF-8A55-504627C882CA}" dt="2023-12-15T13:22:49.285" v="454" actId="20577"/>
          <ac:spMkLst>
            <pc:docMk/>
            <pc:sldMk cId="1476039032" sldId="258"/>
            <ac:spMk id="3" creationId="{E9CA8BD7-0A8E-A076-B2A8-F64C995C77FD}"/>
          </ac:spMkLst>
        </pc:spChg>
      </pc:sldChg>
      <pc:sldChg chg="addSp delSp modSp add del mod setBg addAnim delAnim">
        <pc:chgData name="박정민" userId="704ee6f2-c76a-4eee-a665-3f6cc9a0945f" providerId="ADAL" clId="{78DAB515-85C2-4CDF-8A55-504627C882CA}" dt="2023-12-15T13:25:44.954" v="481" actId="2696"/>
        <pc:sldMkLst>
          <pc:docMk/>
          <pc:sldMk cId="1645783005" sldId="259"/>
        </pc:sldMkLst>
        <pc:spChg chg="mod">
          <ac:chgData name="박정민" userId="704ee6f2-c76a-4eee-a665-3f6cc9a0945f" providerId="ADAL" clId="{78DAB515-85C2-4CDF-8A55-504627C882CA}" dt="2023-12-15T13:25:34.988" v="479" actId="255"/>
          <ac:spMkLst>
            <pc:docMk/>
            <pc:sldMk cId="1645783005" sldId="259"/>
            <ac:spMk id="2" creationId="{011B8C6B-CFC1-BA88-7ED8-854F299C1F0D}"/>
          </ac:spMkLst>
        </pc:spChg>
        <pc:spChg chg="mod ord">
          <ac:chgData name="박정민" userId="704ee6f2-c76a-4eee-a665-3f6cc9a0945f" providerId="ADAL" clId="{78DAB515-85C2-4CDF-8A55-504627C882CA}" dt="2023-12-15T13:25:20.676" v="478" actId="26606"/>
          <ac:spMkLst>
            <pc:docMk/>
            <pc:sldMk cId="1645783005" sldId="259"/>
            <ac:spMk id="3" creationId="{E9CA8BD7-0A8E-A076-B2A8-F64C995C77FD}"/>
          </ac:spMkLst>
        </pc:spChg>
        <pc:spChg chg="add">
          <ac:chgData name="박정민" userId="704ee6f2-c76a-4eee-a665-3f6cc9a0945f" providerId="ADAL" clId="{78DAB515-85C2-4CDF-8A55-504627C882CA}" dt="2023-12-15T13:25:20.676" v="478" actId="26606"/>
          <ac:spMkLst>
            <pc:docMk/>
            <pc:sldMk cId="1645783005" sldId="259"/>
            <ac:spMk id="7" creationId="{2B97F24A-32CE-4C1C-A50D-3016B394DCFB}"/>
          </ac:spMkLst>
        </pc:spChg>
        <pc:spChg chg="add del">
          <ac:chgData name="박정민" userId="704ee6f2-c76a-4eee-a665-3f6cc9a0945f" providerId="ADAL" clId="{78DAB515-85C2-4CDF-8A55-504627C882CA}" dt="2023-12-15T13:25:00.290" v="474" actId="26606"/>
          <ac:spMkLst>
            <pc:docMk/>
            <pc:sldMk cId="1645783005" sldId="259"/>
            <ac:spMk id="10" creationId="{1A95671B-3CC6-4792-9114-B74FAEA224E6}"/>
          </ac:spMkLst>
        </pc:spChg>
        <pc:spChg chg="add">
          <ac:chgData name="박정민" userId="704ee6f2-c76a-4eee-a665-3f6cc9a0945f" providerId="ADAL" clId="{78DAB515-85C2-4CDF-8A55-504627C882CA}" dt="2023-12-15T13:25:20.676" v="478" actId="26606"/>
          <ac:spMkLst>
            <pc:docMk/>
            <pc:sldMk cId="1645783005" sldId="259"/>
            <ac:spMk id="12" creationId="{CD8B4F24-440B-49E9-B85D-733523DC064B}"/>
          </ac:spMkLst>
        </pc:spChg>
        <pc:picChg chg="add del mod">
          <ac:chgData name="박정민" userId="704ee6f2-c76a-4eee-a665-3f6cc9a0945f" providerId="ADAL" clId="{78DAB515-85C2-4CDF-8A55-504627C882CA}" dt="2023-12-15T13:25:40.645" v="480" actId="478"/>
          <ac:picMkLst>
            <pc:docMk/>
            <pc:sldMk cId="1645783005" sldId="259"/>
            <ac:picMk id="5" creationId="{28D494B0-ACAC-88DE-2AF0-655D733C5BB2}"/>
          </ac:picMkLst>
        </pc:picChg>
      </pc:sldChg>
      <pc:sldChg chg="addSp delSp modSp new mod">
        <pc:chgData name="박정민" userId="704ee6f2-c76a-4eee-a665-3f6cc9a0945f" providerId="ADAL" clId="{78DAB515-85C2-4CDF-8A55-504627C882CA}" dt="2023-12-16T12:09:06.791" v="4818" actId="207"/>
        <pc:sldMkLst>
          <pc:docMk/>
          <pc:sldMk cId="3126015106" sldId="259"/>
        </pc:sldMkLst>
        <pc:spChg chg="mod">
          <ac:chgData name="박정민" userId="704ee6f2-c76a-4eee-a665-3f6cc9a0945f" providerId="ADAL" clId="{78DAB515-85C2-4CDF-8A55-504627C882CA}" dt="2023-12-15T13:25:56.007" v="502" actId="20577"/>
          <ac:spMkLst>
            <pc:docMk/>
            <pc:sldMk cId="3126015106" sldId="259"/>
            <ac:spMk id="2" creationId="{F5FA59E7-3DCC-A72A-E173-A1BCCE23B298}"/>
          </ac:spMkLst>
        </pc:spChg>
        <pc:spChg chg="del">
          <ac:chgData name="박정민" userId="704ee6f2-c76a-4eee-a665-3f6cc9a0945f" providerId="ADAL" clId="{78DAB515-85C2-4CDF-8A55-504627C882CA}" dt="2023-12-15T13:25:57.767" v="503" actId="478"/>
          <ac:spMkLst>
            <pc:docMk/>
            <pc:sldMk cId="3126015106" sldId="259"/>
            <ac:spMk id="3" creationId="{C62D8848-6BE1-8981-EB68-DB0ABF7ACC97}"/>
          </ac:spMkLst>
        </pc:spChg>
        <pc:spChg chg="add mod">
          <ac:chgData name="박정민" userId="704ee6f2-c76a-4eee-a665-3f6cc9a0945f" providerId="ADAL" clId="{78DAB515-85C2-4CDF-8A55-504627C882CA}" dt="2023-12-16T12:09:06.791" v="4818" actId="207"/>
          <ac:spMkLst>
            <pc:docMk/>
            <pc:sldMk cId="3126015106" sldId="259"/>
            <ac:spMk id="6" creationId="{8F9ED346-7ADD-C294-8A64-9E1277BB2346}"/>
          </ac:spMkLst>
        </pc:spChg>
        <pc:picChg chg="add mod">
          <ac:chgData name="박정민" userId="704ee6f2-c76a-4eee-a665-3f6cc9a0945f" providerId="ADAL" clId="{78DAB515-85C2-4CDF-8A55-504627C882CA}" dt="2023-12-15T13:26:22.109" v="513" actId="1076"/>
          <ac:picMkLst>
            <pc:docMk/>
            <pc:sldMk cId="3126015106" sldId="259"/>
            <ac:picMk id="5" creationId="{1E9ED78E-69FD-8DD4-4F99-6611B94DDDC4}"/>
          </ac:picMkLst>
        </pc:picChg>
        <pc:picChg chg="add mod">
          <ac:chgData name="박정민" userId="704ee6f2-c76a-4eee-a665-3f6cc9a0945f" providerId="ADAL" clId="{78DAB515-85C2-4CDF-8A55-504627C882CA}" dt="2023-12-15T13:27:07.211" v="524" actId="1076"/>
          <ac:picMkLst>
            <pc:docMk/>
            <pc:sldMk cId="3126015106" sldId="259"/>
            <ac:picMk id="8" creationId="{810E3F4E-35DC-FCCB-35C1-6E090B62E99A}"/>
          </ac:picMkLst>
        </pc:picChg>
      </pc:sldChg>
      <pc:sldChg chg="addSp delSp modSp add mod">
        <pc:chgData name="박정민" userId="704ee6f2-c76a-4eee-a665-3f6cc9a0945f" providerId="ADAL" clId="{78DAB515-85C2-4CDF-8A55-504627C882CA}" dt="2023-12-16T12:09:26.858" v="4825" actId="20577"/>
        <pc:sldMkLst>
          <pc:docMk/>
          <pc:sldMk cId="2316738873" sldId="260"/>
        </pc:sldMkLst>
        <pc:spChg chg="del mod">
          <ac:chgData name="박정민" userId="704ee6f2-c76a-4eee-a665-3f6cc9a0945f" providerId="ADAL" clId="{78DAB515-85C2-4CDF-8A55-504627C882CA}" dt="2023-12-15T13:38:11.205" v="1816" actId="478"/>
          <ac:spMkLst>
            <pc:docMk/>
            <pc:sldMk cId="2316738873" sldId="260"/>
            <ac:spMk id="2" creationId="{F5FA59E7-3DCC-A72A-E173-A1BCCE23B298}"/>
          </ac:spMkLst>
        </pc:spChg>
        <pc:spChg chg="mod">
          <ac:chgData name="박정민" userId="704ee6f2-c76a-4eee-a665-3f6cc9a0945f" providerId="ADAL" clId="{78DAB515-85C2-4CDF-8A55-504627C882CA}" dt="2023-12-16T12:09:26.858" v="4825" actId="20577"/>
          <ac:spMkLst>
            <pc:docMk/>
            <pc:sldMk cId="2316738873" sldId="260"/>
            <ac:spMk id="6" creationId="{8F9ED346-7ADD-C294-8A64-9E1277BB2346}"/>
          </ac:spMkLst>
        </pc:spChg>
        <pc:picChg chg="add mod">
          <ac:chgData name="박정민" userId="704ee6f2-c76a-4eee-a665-3f6cc9a0945f" providerId="ADAL" clId="{78DAB515-85C2-4CDF-8A55-504627C882CA}" dt="2023-12-15T13:38:28.929" v="1819" actId="14100"/>
          <ac:picMkLst>
            <pc:docMk/>
            <pc:sldMk cId="2316738873" sldId="260"/>
            <ac:picMk id="4" creationId="{4887BD14-02DE-5A82-C417-94E64259B249}"/>
          </ac:picMkLst>
        </pc:picChg>
        <pc:picChg chg="del">
          <ac:chgData name="박정민" userId="704ee6f2-c76a-4eee-a665-3f6cc9a0945f" providerId="ADAL" clId="{78DAB515-85C2-4CDF-8A55-504627C882CA}" dt="2023-12-15T13:27:30.411" v="529" actId="478"/>
          <ac:picMkLst>
            <pc:docMk/>
            <pc:sldMk cId="2316738873" sldId="260"/>
            <ac:picMk id="5" creationId="{1E9ED78E-69FD-8DD4-4F99-6611B94DDDC4}"/>
          </ac:picMkLst>
        </pc:picChg>
      </pc:sldChg>
      <pc:sldChg chg="addSp delSp modSp add mod">
        <pc:chgData name="박정민" userId="704ee6f2-c76a-4eee-a665-3f6cc9a0945f" providerId="ADAL" clId="{78DAB515-85C2-4CDF-8A55-504627C882CA}" dt="2023-12-16T12:09:34.351" v="4832" actId="20577"/>
        <pc:sldMkLst>
          <pc:docMk/>
          <pc:sldMk cId="1843220584" sldId="261"/>
        </pc:sldMkLst>
        <pc:spChg chg="del mod">
          <ac:chgData name="박정민" userId="704ee6f2-c76a-4eee-a665-3f6cc9a0945f" providerId="ADAL" clId="{78DAB515-85C2-4CDF-8A55-504627C882CA}" dt="2023-12-15T13:38:17.811" v="1817" actId="478"/>
          <ac:spMkLst>
            <pc:docMk/>
            <pc:sldMk cId="1843220584" sldId="261"/>
            <ac:spMk id="2" creationId="{F5FA59E7-3DCC-A72A-E173-A1BCCE23B298}"/>
          </ac:spMkLst>
        </pc:spChg>
        <pc:spChg chg="mod">
          <ac:chgData name="박정민" userId="704ee6f2-c76a-4eee-a665-3f6cc9a0945f" providerId="ADAL" clId="{78DAB515-85C2-4CDF-8A55-504627C882CA}" dt="2023-12-16T12:09:34.351" v="4832" actId="20577"/>
          <ac:spMkLst>
            <pc:docMk/>
            <pc:sldMk cId="1843220584" sldId="261"/>
            <ac:spMk id="6" creationId="{8F9ED346-7ADD-C294-8A64-9E1277BB2346}"/>
          </ac:spMkLst>
        </pc:spChg>
        <pc:picChg chg="del">
          <ac:chgData name="박정민" userId="704ee6f2-c76a-4eee-a665-3f6cc9a0945f" providerId="ADAL" clId="{78DAB515-85C2-4CDF-8A55-504627C882CA}" dt="2023-12-15T13:27:59.116" v="539" actId="478"/>
          <ac:picMkLst>
            <pc:docMk/>
            <pc:sldMk cId="1843220584" sldId="261"/>
            <ac:picMk id="4" creationId="{4887BD14-02DE-5A82-C417-94E64259B249}"/>
          </ac:picMkLst>
        </pc:picChg>
        <pc:picChg chg="add mod">
          <ac:chgData name="박정민" userId="704ee6f2-c76a-4eee-a665-3f6cc9a0945f" providerId="ADAL" clId="{78DAB515-85C2-4CDF-8A55-504627C882CA}" dt="2023-12-15T13:38:21.652" v="1818" actId="14100"/>
          <ac:picMkLst>
            <pc:docMk/>
            <pc:sldMk cId="1843220584" sldId="261"/>
            <ac:picMk id="5" creationId="{3E72619E-C61B-CD3F-E1C0-021D4C778466}"/>
          </ac:picMkLst>
        </pc:picChg>
      </pc:sldChg>
      <pc:sldChg chg="addSp delSp modSp add del mod ord">
        <pc:chgData name="박정민" userId="704ee6f2-c76a-4eee-a665-3f6cc9a0945f" providerId="ADAL" clId="{78DAB515-85C2-4CDF-8A55-504627C882CA}" dt="2023-12-16T10:26:18.487" v="1919" actId="20577"/>
        <pc:sldMkLst>
          <pc:docMk/>
          <pc:sldMk cId="1630039948" sldId="262"/>
        </pc:sldMkLst>
        <pc:spChg chg="mod">
          <ac:chgData name="박정민" userId="704ee6f2-c76a-4eee-a665-3f6cc9a0945f" providerId="ADAL" clId="{78DAB515-85C2-4CDF-8A55-504627C882CA}" dt="2023-12-16T10:26:18.487" v="1919" actId="20577"/>
          <ac:spMkLst>
            <pc:docMk/>
            <pc:sldMk cId="1630039948" sldId="262"/>
            <ac:spMk id="2" creationId="{011B8C6B-CFC1-BA88-7ED8-854F299C1F0D}"/>
          </ac:spMkLst>
        </pc:spChg>
        <pc:spChg chg="del mod">
          <ac:chgData name="박정민" userId="704ee6f2-c76a-4eee-a665-3f6cc9a0945f" providerId="ADAL" clId="{78DAB515-85C2-4CDF-8A55-504627C882CA}" dt="2023-12-16T10:19:00.984" v="1852" actId="478"/>
          <ac:spMkLst>
            <pc:docMk/>
            <pc:sldMk cId="1630039948" sldId="262"/>
            <ac:spMk id="3" creationId="{E9CA8BD7-0A8E-A076-B2A8-F64C995C77FD}"/>
          </ac:spMkLst>
        </pc:spChg>
        <pc:spChg chg="add del">
          <ac:chgData name="박정민" userId="704ee6f2-c76a-4eee-a665-3f6cc9a0945f" providerId="ADAL" clId="{78DAB515-85C2-4CDF-8A55-504627C882CA}" dt="2023-12-16T10:19:06.279" v="1854"/>
          <ac:spMkLst>
            <pc:docMk/>
            <pc:sldMk cId="1630039948" sldId="262"/>
            <ac:spMk id="4" creationId="{C28A8A5D-279E-8F7E-1741-C1D126C5C4D4}"/>
          </ac:spMkLst>
        </pc:spChg>
        <pc:spChg chg="add del mod">
          <ac:chgData name="박정민" userId="704ee6f2-c76a-4eee-a665-3f6cc9a0945f" providerId="ADAL" clId="{78DAB515-85C2-4CDF-8A55-504627C882CA}" dt="2023-12-16T10:19:48.807" v="1860"/>
          <ac:spMkLst>
            <pc:docMk/>
            <pc:sldMk cId="1630039948" sldId="262"/>
            <ac:spMk id="5" creationId="{35DAAE0B-83F9-BB31-0E6D-F2BE1E8F253F}"/>
          </ac:spMkLst>
        </pc:spChg>
        <pc:spChg chg="add del">
          <ac:chgData name="박정민" userId="704ee6f2-c76a-4eee-a665-3f6cc9a0945f" providerId="ADAL" clId="{78DAB515-85C2-4CDF-8A55-504627C882CA}" dt="2023-12-16T10:19:37.550" v="1857"/>
          <ac:spMkLst>
            <pc:docMk/>
            <pc:sldMk cId="1630039948" sldId="262"/>
            <ac:spMk id="6" creationId="{87C53172-C91C-30D9-1C7A-DBA0F0212414}"/>
          </ac:spMkLst>
        </pc:spChg>
        <pc:spChg chg="add mod">
          <ac:chgData name="박정민" userId="704ee6f2-c76a-4eee-a665-3f6cc9a0945f" providerId="ADAL" clId="{78DAB515-85C2-4CDF-8A55-504627C882CA}" dt="2023-12-16T10:22:15.050" v="1897" actId="1076"/>
          <ac:spMkLst>
            <pc:docMk/>
            <pc:sldMk cId="1630039948" sldId="262"/>
            <ac:spMk id="7" creationId="{4955BEC8-BE4D-CC0E-997F-F4DD6869CA99}"/>
          </ac:spMkLst>
        </pc:spChg>
      </pc:sldChg>
      <pc:sldChg chg="add del ord">
        <pc:chgData name="박정민" userId="704ee6f2-c76a-4eee-a665-3f6cc9a0945f" providerId="ADAL" clId="{78DAB515-85C2-4CDF-8A55-504627C882CA}" dt="2023-12-16T10:24:39.487" v="1901" actId="47"/>
        <pc:sldMkLst>
          <pc:docMk/>
          <pc:sldMk cId="2079458173" sldId="263"/>
        </pc:sldMkLst>
      </pc:sldChg>
      <pc:sldChg chg="addSp delSp modSp add mod">
        <pc:chgData name="박정민" userId="704ee6f2-c76a-4eee-a665-3f6cc9a0945f" providerId="ADAL" clId="{78DAB515-85C2-4CDF-8A55-504627C882CA}" dt="2023-12-16T12:10:15.369" v="4844" actId="14100"/>
        <pc:sldMkLst>
          <pc:docMk/>
          <pc:sldMk cId="4243154698" sldId="263"/>
        </pc:sldMkLst>
        <pc:spChg chg="mod">
          <ac:chgData name="박정민" userId="704ee6f2-c76a-4eee-a665-3f6cc9a0945f" providerId="ADAL" clId="{78DAB515-85C2-4CDF-8A55-504627C882CA}" dt="2023-12-16T11:08:10.993" v="1947" actId="20577"/>
          <ac:spMkLst>
            <pc:docMk/>
            <pc:sldMk cId="4243154698" sldId="263"/>
            <ac:spMk id="2" creationId="{011B8C6B-CFC1-BA88-7ED8-854F299C1F0D}"/>
          </ac:spMkLst>
        </pc:spChg>
        <pc:spChg chg="add mod">
          <ac:chgData name="박정민" userId="704ee6f2-c76a-4eee-a665-3f6cc9a0945f" providerId="ADAL" clId="{78DAB515-85C2-4CDF-8A55-504627C882CA}" dt="2023-12-16T12:10:15.369" v="4844" actId="14100"/>
          <ac:spMkLst>
            <pc:docMk/>
            <pc:sldMk cId="4243154698" sldId="263"/>
            <ac:spMk id="5" creationId="{2A896654-B726-7A0C-0DE6-5A82BB9B7C2A}"/>
          </ac:spMkLst>
        </pc:spChg>
        <pc:spChg chg="del mod">
          <ac:chgData name="박정민" userId="704ee6f2-c76a-4eee-a665-3f6cc9a0945f" providerId="ADAL" clId="{78DAB515-85C2-4CDF-8A55-504627C882CA}" dt="2023-12-16T10:40:13.448" v="1926" actId="478"/>
          <ac:spMkLst>
            <pc:docMk/>
            <pc:sldMk cId="4243154698" sldId="263"/>
            <ac:spMk id="7" creationId="{4955BEC8-BE4D-CC0E-997F-F4DD6869CA99}"/>
          </ac:spMkLst>
        </pc:spChg>
        <pc:picChg chg="add mod">
          <ac:chgData name="박정민" userId="704ee6f2-c76a-4eee-a665-3f6cc9a0945f" providerId="ADAL" clId="{78DAB515-85C2-4CDF-8A55-504627C882CA}" dt="2023-12-16T11:07:50.590" v="1942" actId="1036"/>
          <ac:picMkLst>
            <pc:docMk/>
            <pc:sldMk cId="4243154698" sldId="263"/>
            <ac:picMk id="4" creationId="{1C3822AC-9295-AB55-F4BD-28480FB4676E}"/>
          </ac:picMkLst>
        </pc:picChg>
      </pc:sldChg>
      <pc:sldChg chg="addSp delSp modSp add mod ord">
        <pc:chgData name="박정민" userId="704ee6f2-c76a-4eee-a665-3f6cc9a0945f" providerId="ADAL" clId="{78DAB515-85C2-4CDF-8A55-504627C882CA}" dt="2023-12-16T12:09:53.975" v="4839"/>
        <pc:sldMkLst>
          <pc:docMk/>
          <pc:sldMk cId="2342575412" sldId="264"/>
        </pc:sldMkLst>
        <pc:spChg chg="mod">
          <ac:chgData name="박정민" userId="704ee6f2-c76a-4eee-a665-3f6cc9a0945f" providerId="ADAL" clId="{78DAB515-85C2-4CDF-8A55-504627C882CA}" dt="2023-12-16T11:08:30.318" v="1962" actId="20577"/>
          <ac:spMkLst>
            <pc:docMk/>
            <pc:sldMk cId="2342575412" sldId="264"/>
            <ac:spMk id="2" creationId="{011B8C6B-CFC1-BA88-7ED8-854F299C1F0D}"/>
          </ac:spMkLst>
        </pc:spChg>
        <pc:spChg chg="mod">
          <ac:chgData name="박정민" userId="704ee6f2-c76a-4eee-a665-3f6cc9a0945f" providerId="ADAL" clId="{78DAB515-85C2-4CDF-8A55-504627C882CA}" dt="2023-12-16T12:09:53.975" v="4839"/>
          <ac:spMkLst>
            <pc:docMk/>
            <pc:sldMk cId="2342575412" sldId="264"/>
            <ac:spMk id="7" creationId="{4955BEC8-BE4D-CC0E-997F-F4DD6869CA99}"/>
          </ac:spMkLst>
        </pc:spChg>
        <pc:picChg chg="add del">
          <ac:chgData name="박정민" userId="704ee6f2-c76a-4eee-a665-3f6cc9a0945f" providerId="ADAL" clId="{78DAB515-85C2-4CDF-8A55-504627C882CA}" dt="2023-12-16T11:08:24.171" v="1951"/>
          <ac:picMkLst>
            <pc:docMk/>
            <pc:sldMk cId="2342575412" sldId="264"/>
            <ac:picMk id="3" creationId="{CEFEA46B-C508-A03D-DB96-FDA3210A2A12}"/>
          </ac:picMkLst>
        </pc:picChg>
      </pc:sldChg>
      <pc:sldChg chg="add del ord">
        <pc:chgData name="박정민" userId="704ee6f2-c76a-4eee-a665-3f6cc9a0945f" providerId="ADAL" clId="{78DAB515-85C2-4CDF-8A55-504627C882CA}" dt="2023-12-16T11:19:40.173" v="2609" actId="2696"/>
        <pc:sldMkLst>
          <pc:docMk/>
          <pc:sldMk cId="885994698" sldId="265"/>
        </pc:sldMkLst>
      </pc:sldChg>
      <pc:sldChg chg="modSp add mod ord">
        <pc:chgData name="박정민" userId="704ee6f2-c76a-4eee-a665-3f6cc9a0945f" providerId="ADAL" clId="{78DAB515-85C2-4CDF-8A55-504627C882CA}" dt="2023-12-16T11:47:18.129" v="3745" actId="20577"/>
        <pc:sldMkLst>
          <pc:docMk/>
          <pc:sldMk cId="3347257811" sldId="266"/>
        </pc:sldMkLst>
        <pc:spChg chg="mod">
          <ac:chgData name="박정민" userId="704ee6f2-c76a-4eee-a665-3f6cc9a0945f" providerId="ADAL" clId="{78DAB515-85C2-4CDF-8A55-504627C882CA}" dt="2023-12-16T11:47:18.129" v="3745" actId="20577"/>
          <ac:spMkLst>
            <pc:docMk/>
            <pc:sldMk cId="3347257811" sldId="266"/>
            <ac:spMk id="7" creationId="{4955BEC8-BE4D-CC0E-997F-F4DD6869CA99}"/>
          </ac:spMkLst>
        </pc:spChg>
      </pc:sldChg>
      <pc:sldChg chg="addSp delSp modSp add mod ord">
        <pc:chgData name="박정민" userId="704ee6f2-c76a-4eee-a665-3f6cc9a0945f" providerId="ADAL" clId="{78DAB515-85C2-4CDF-8A55-504627C882CA}" dt="2023-12-16T12:10:39.358" v="4846" actId="1076"/>
        <pc:sldMkLst>
          <pc:docMk/>
          <pc:sldMk cId="3259985651" sldId="267"/>
        </pc:sldMkLst>
        <pc:spChg chg="mod">
          <ac:chgData name="박정민" userId="704ee6f2-c76a-4eee-a665-3f6cc9a0945f" providerId="ADAL" clId="{78DAB515-85C2-4CDF-8A55-504627C882CA}" dt="2023-12-16T11:51:15.219" v="3992" actId="1076"/>
          <ac:spMkLst>
            <pc:docMk/>
            <pc:sldMk cId="3259985651" sldId="267"/>
            <ac:spMk id="2" creationId="{011B8C6B-CFC1-BA88-7ED8-854F299C1F0D}"/>
          </ac:spMkLst>
        </pc:spChg>
        <pc:spChg chg="add mod">
          <ac:chgData name="박정민" userId="704ee6f2-c76a-4eee-a665-3f6cc9a0945f" providerId="ADAL" clId="{78DAB515-85C2-4CDF-8A55-504627C882CA}" dt="2023-12-16T12:10:39.358" v="4846" actId="1076"/>
          <ac:spMkLst>
            <pc:docMk/>
            <pc:sldMk cId="3259985651" sldId="267"/>
            <ac:spMk id="5" creationId="{D008F609-27A8-950C-E22F-4AD4959B006C}"/>
          </ac:spMkLst>
        </pc:spChg>
        <pc:picChg chg="add mod">
          <ac:chgData name="박정민" userId="704ee6f2-c76a-4eee-a665-3f6cc9a0945f" providerId="ADAL" clId="{78DAB515-85C2-4CDF-8A55-504627C882CA}" dt="2023-12-16T11:51:18.964" v="3994" actId="1076"/>
          <ac:picMkLst>
            <pc:docMk/>
            <pc:sldMk cId="3259985651" sldId="267"/>
            <ac:picMk id="3" creationId="{74A360B1-C93C-A64A-67AB-3A48971B656C}"/>
          </ac:picMkLst>
        </pc:picChg>
        <pc:picChg chg="del">
          <ac:chgData name="박정민" userId="704ee6f2-c76a-4eee-a665-3f6cc9a0945f" providerId="ADAL" clId="{78DAB515-85C2-4CDF-8A55-504627C882CA}" dt="2023-12-16T11:51:01.836" v="3988" actId="478"/>
          <ac:picMkLst>
            <pc:docMk/>
            <pc:sldMk cId="3259985651" sldId="267"/>
            <ac:picMk id="4" creationId="{1C3822AC-9295-AB55-F4BD-28480FB4676E}"/>
          </ac:picMkLst>
        </pc:picChg>
      </pc:sldChg>
      <pc:sldChg chg="addSp modSp add mod ord">
        <pc:chgData name="박정민" userId="704ee6f2-c76a-4eee-a665-3f6cc9a0945f" providerId="ADAL" clId="{78DAB515-85C2-4CDF-8A55-504627C882CA}" dt="2023-12-16T12:08:50.853" v="4817" actId="20577"/>
        <pc:sldMkLst>
          <pc:docMk/>
          <pc:sldMk cId="3344621313" sldId="268"/>
        </pc:sldMkLst>
        <pc:spChg chg="add mod">
          <ac:chgData name="박정민" userId="704ee6f2-c76a-4eee-a665-3f6cc9a0945f" providerId="ADAL" clId="{78DAB515-85C2-4CDF-8A55-504627C882CA}" dt="2023-12-16T11:51:36.647" v="3997" actId="6549"/>
          <ac:spMkLst>
            <pc:docMk/>
            <pc:sldMk cId="3344621313" sldId="268"/>
            <ac:spMk id="3" creationId="{61B4D8A5-73B8-9543-0108-28984C6E9CA6}"/>
          </ac:spMkLst>
        </pc:spChg>
        <pc:spChg chg="mod">
          <ac:chgData name="박정민" userId="704ee6f2-c76a-4eee-a665-3f6cc9a0945f" providerId="ADAL" clId="{78DAB515-85C2-4CDF-8A55-504627C882CA}" dt="2023-12-16T12:08:50.853" v="4817" actId="20577"/>
          <ac:spMkLst>
            <pc:docMk/>
            <pc:sldMk cId="3344621313" sldId="268"/>
            <ac:spMk id="7" creationId="{4955BEC8-BE4D-CC0E-997F-F4DD6869CA99}"/>
          </ac:spMkLst>
        </pc:spChg>
      </pc:sldChg>
      <pc:sldChg chg="addSp delSp modSp add mod ord">
        <pc:chgData name="박정민" userId="704ee6f2-c76a-4eee-a665-3f6cc9a0945f" providerId="ADAL" clId="{78DAB515-85C2-4CDF-8A55-504627C882CA}" dt="2023-12-16T11:50:30.989" v="3987" actId="1076"/>
        <pc:sldMkLst>
          <pc:docMk/>
          <pc:sldMk cId="2581631446" sldId="269"/>
        </pc:sldMkLst>
        <pc:spChg chg="add mod">
          <ac:chgData name="박정민" userId="704ee6f2-c76a-4eee-a665-3f6cc9a0945f" providerId="ADAL" clId="{78DAB515-85C2-4CDF-8A55-504627C882CA}" dt="2023-12-16T11:20:21.571" v="2642" actId="255"/>
          <ac:spMkLst>
            <pc:docMk/>
            <pc:sldMk cId="2581631446" sldId="269"/>
            <ac:spMk id="2" creationId="{EBCDEB58-2A62-D8E5-311C-13AB010A1A00}"/>
          </ac:spMkLst>
        </pc:spChg>
        <pc:spChg chg="mod">
          <ac:chgData name="박정민" userId="704ee6f2-c76a-4eee-a665-3f6cc9a0945f" providerId="ADAL" clId="{78DAB515-85C2-4CDF-8A55-504627C882CA}" dt="2023-12-16T11:50:30.989" v="3987" actId="1076"/>
          <ac:spMkLst>
            <pc:docMk/>
            <pc:sldMk cId="2581631446" sldId="269"/>
            <ac:spMk id="6" creationId="{8F9ED346-7ADD-C294-8A64-9E1277BB2346}"/>
          </ac:spMkLst>
        </pc:spChg>
        <pc:spChg chg="add del mod">
          <ac:chgData name="박정민" userId="704ee6f2-c76a-4eee-a665-3f6cc9a0945f" providerId="ADAL" clId="{78DAB515-85C2-4CDF-8A55-504627C882CA}" dt="2023-12-16T11:49:26.353" v="3882" actId="478"/>
          <ac:spMkLst>
            <pc:docMk/>
            <pc:sldMk cId="2581631446" sldId="269"/>
            <ac:spMk id="7" creationId="{4CDEC7AA-D035-C595-CB17-3383B9FEAC01}"/>
          </ac:spMkLst>
        </pc:spChg>
        <pc:picChg chg="del">
          <ac:chgData name="박정민" userId="704ee6f2-c76a-4eee-a665-3f6cc9a0945f" providerId="ADAL" clId="{78DAB515-85C2-4CDF-8A55-504627C882CA}" dt="2023-12-16T11:20:24.333" v="2643" actId="478"/>
          <ac:picMkLst>
            <pc:docMk/>
            <pc:sldMk cId="2581631446" sldId="269"/>
            <ac:picMk id="4" creationId="{4887BD14-02DE-5A82-C417-94E64259B249}"/>
          </ac:picMkLst>
        </pc:picChg>
        <pc:picChg chg="add mod">
          <ac:chgData name="박정민" userId="704ee6f2-c76a-4eee-a665-3f6cc9a0945f" providerId="ADAL" clId="{78DAB515-85C2-4CDF-8A55-504627C882CA}" dt="2023-12-16T11:23:07.320" v="2648" actId="1076"/>
          <ac:picMkLst>
            <pc:docMk/>
            <pc:sldMk cId="2581631446" sldId="269"/>
            <ac:picMk id="5" creationId="{8A2A7E51-589D-AD33-52FA-793F273118AD}"/>
          </ac:picMkLst>
        </pc:picChg>
      </pc:sldChg>
      <pc:sldChg chg="addSp delSp modSp add mod">
        <pc:chgData name="박정민" userId="704ee6f2-c76a-4eee-a665-3f6cc9a0945f" providerId="ADAL" clId="{78DAB515-85C2-4CDF-8A55-504627C882CA}" dt="2023-12-16T11:41:31.180" v="2720" actId="1076"/>
        <pc:sldMkLst>
          <pc:docMk/>
          <pc:sldMk cId="939219847" sldId="270"/>
        </pc:sldMkLst>
        <pc:spChg chg="del mod">
          <ac:chgData name="박정민" userId="704ee6f2-c76a-4eee-a665-3f6cc9a0945f" providerId="ADAL" clId="{78DAB515-85C2-4CDF-8A55-504627C882CA}" dt="2023-12-16T11:23:19.493" v="2652"/>
          <ac:spMkLst>
            <pc:docMk/>
            <pc:sldMk cId="939219847" sldId="270"/>
            <ac:spMk id="2" creationId="{EBCDEB58-2A62-D8E5-311C-13AB010A1A00}"/>
          </ac:spMkLst>
        </pc:spChg>
        <pc:spChg chg="mod">
          <ac:chgData name="박정민" userId="704ee6f2-c76a-4eee-a665-3f6cc9a0945f" providerId="ADAL" clId="{78DAB515-85C2-4CDF-8A55-504627C882CA}" dt="2023-12-16T11:41:06.557" v="2711" actId="20577"/>
          <ac:spMkLst>
            <pc:docMk/>
            <pc:sldMk cId="939219847" sldId="270"/>
            <ac:spMk id="6" creationId="{8F9ED346-7ADD-C294-8A64-9E1277BB2346}"/>
          </ac:spMkLst>
        </pc:spChg>
        <pc:picChg chg="add mod">
          <ac:chgData name="박정민" userId="704ee6f2-c76a-4eee-a665-3f6cc9a0945f" providerId="ADAL" clId="{78DAB515-85C2-4CDF-8A55-504627C882CA}" dt="2023-12-16T11:41:21.020" v="2717" actId="1076"/>
          <ac:picMkLst>
            <pc:docMk/>
            <pc:sldMk cId="939219847" sldId="270"/>
            <ac:picMk id="4" creationId="{C166763D-4D52-503A-5F39-7FB7BDDDF486}"/>
          </ac:picMkLst>
        </pc:picChg>
        <pc:picChg chg="del">
          <ac:chgData name="박정민" userId="704ee6f2-c76a-4eee-a665-3f6cc9a0945f" providerId="ADAL" clId="{78DAB515-85C2-4CDF-8A55-504627C882CA}" dt="2023-12-16T11:23:22.168" v="2653" actId="478"/>
          <ac:picMkLst>
            <pc:docMk/>
            <pc:sldMk cId="939219847" sldId="270"/>
            <ac:picMk id="5" creationId="{8A2A7E51-589D-AD33-52FA-793F273118AD}"/>
          </ac:picMkLst>
        </pc:picChg>
        <pc:picChg chg="add mod">
          <ac:chgData name="박정민" userId="704ee6f2-c76a-4eee-a665-3f6cc9a0945f" providerId="ADAL" clId="{78DAB515-85C2-4CDF-8A55-504627C882CA}" dt="2023-12-16T11:41:31.180" v="2720" actId="1076"/>
          <ac:picMkLst>
            <pc:docMk/>
            <pc:sldMk cId="939219847" sldId="270"/>
            <ac:picMk id="7" creationId="{A87C7890-57A1-F885-72FB-024656F6D6BA}"/>
          </ac:picMkLst>
        </pc:picChg>
      </pc:sldChg>
      <pc:sldChg chg="addSp delSp modSp add del mod">
        <pc:chgData name="박정민" userId="704ee6f2-c76a-4eee-a665-3f6cc9a0945f" providerId="ADAL" clId="{78DAB515-85C2-4CDF-8A55-504627C882CA}" dt="2023-12-16T11:41:39.677" v="2721" actId="2696"/>
        <pc:sldMkLst>
          <pc:docMk/>
          <pc:sldMk cId="3231813392" sldId="271"/>
        </pc:sldMkLst>
        <pc:picChg chg="add mod">
          <ac:chgData name="박정민" userId="704ee6f2-c76a-4eee-a665-3f6cc9a0945f" providerId="ADAL" clId="{78DAB515-85C2-4CDF-8A55-504627C882CA}" dt="2023-12-16T11:23:45.421" v="2663" actId="14100"/>
          <ac:picMkLst>
            <pc:docMk/>
            <pc:sldMk cId="3231813392" sldId="271"/>
            <ac:picMk id="3" creationId="{F1B12CFE-3C1A-61F9-1A81-A43BB975BAB5}"/>
          </ac:picMkLst>
        </pc:picChg>
        <pc:picChg chg="del">
          <ac:chgData name="박정민" userId="704ee6f2-c76a-4eee-a665-3f6cc9a0945f" providerId="ADAL" clId="{78DAB515-85C2-4CDF-8A55-504627C882CA}" dt="2023-12-16T11:23:39.815" v="2659" actId="478"/>
          <ac:picMkLst>
            <pc:docMk/>
            <pc:sldMk cId="3231813392" sldId="271"/>
            <ac:picMk id="4" creationId="{C166763D-4D52-503A-5F39-7FB7BDDDF486}"/>
          </ac:picMkLst>
        </pc:picChg>
        <pc:picChg chg="add del mod">
          <ac:chgData name="박정민" userId="704ee6f2-c76a-4eee-a665-3f6cc9a0945f" providerId="ADAL" clId="{78DAB515-85C2-4CDF-8A55-504627C882CA}" dt="2023-12-16T11:24:05.296" v="2672" actId="478"/>
          <ac:picMkLst>
            <pc:docMk/>
            <pc:sldMk cId="3231813392" sldId="271"/>
            <ac:picMk id="7" creationId="{07C84AEF-DB25-4DC5-35E2-0193111E2F02}"/>
          </ac:picMkLst>
        </pc:picChg>
      </pc:sldChg>
      <pc:sldChg chg="addSp delSp modSp add mod ord">
        <pc:chgData name="박정민" userId="704ee6f2-c76a-4eee-a665-3f6cc9a0945f" providerId="ADAL" clId="{78DAB515-85C2-4CDF-8A55-504627C882CA}" dt="2023-12-16T11:42:03.558" v="2757" actId="20577"/>
        <pc:sldMkLst>
          <pc:docMk/>
          <pc:sldMk cId="542446652" sldId="272"/>
        </pc:sldMkLst>
        <pc:spChg chg="mod">
          <ac:chgData name="박정민" userId="704ee6f2-c76a-4eee-a665-3f6cc9a0945f" providerId="ADAL" clId="{78DAB515-85C2-4CDF-8A55-504627C882CA}" dt="2023-12-16T11:42:03.558" v="2757" actId="20577"/>
          <ac:spMkLst>
            <pc:docMk/>
            <pc:sldMk cId="542446652" sldId="272"/>
            <ac:spMk id="6" creationId="{8F9ED346-7ADD-C294-8A64-9E1277BB2346}"/>
          </ac:spMkLst>
        </pc:spChg>
        <pc:picChg chg="add mod">
          <ac:chgData name="박정민" userId="704ee6f2-c76a-4eee-a665-3f6cc9a0945f" providerId="ADAL" clId="{78DAB515-85C2-4CDF-8A55-504627C882CA}" dt="2023-12-16T11:24:12.110" v="2675" actId="1076"/>
          <ac:picMkLst>
            <pc:docMk/>
            <pc:sldMk cId="542446652" sldId="272"/>
            <ac:picMk id="2" creationId="{03372F7D-15FB-F796-448D-EF03CB90AB95}"/>
          </ac:picMkLst>
        </pc:picChg>
        <pc:picChg chg="del">
          <ac:chgData name="박정민" userId="704ee6f2-c76a-4eee-a665-3f6cc9a0945f" providerId="ADAL" clId="{78DAB515-85C2-4CDF-8A55-504627C882CA}" dt="2023-12-16T11:24:08.876" v="2673" actId="478"/>
          <ac:picMkLst>
            <pc:docMk/>
            <pc:sldMk cId="542446652" sldId="272"/>
            <ac:picMk id="4" creationId="{C166763D-4D52-503A-5F39-7FB7BDDDF486}"/>
          </ac:picMkLst>
        </pc:picChg>
      </pc:sldChg>
      <pc:sldChg chg="addSp modSp add mod">
        <pc:chgData name="박정민" userId="704ee6f2-c76a-4eee-a665-3f6cc9a0945f" providerId="ADAL" clId="{78DAB515-85C2-4CDF-8A55-504627C882CA}" dt="2023-12-16T11:48:49.914" v="3851" actId="1076"/>
        <pc:sldMkLst>
          <pc:docMk/>
          <pc:sldMk cId="1871659273" sldId="273"/>
        </pc:sldMkLst>
        <pc:spChg chg="add mod">
          <ac:chgData name="박정민" userId="704ee6f2-c76a-4eee-a665-3f6cc9a0945f" providerId="ADAL" clId="{78DAB515-85C2-4CDF-8A55-504627C882CA}" dt="2023-12-16T11:48:49.914" v="3851" actId="1076"/>
          <ac:spMkLst>
            <pc:docMk/>
            <pc:sldMk cId="1871659273" sldId="273"/>
            <ac:spMk id="3" creationId="{BF6900FE-9A18-DD06-8E65-F10F6D94A2CE}"/>
          </ac:spMkLst>
        </pc:spChg>
        <pc:spChg chg="mod">
          <ac:chgData name="박정민" userId="704ee6f2-c76a-4eee-a665-3f6cc9a0945f" providerId="ADAL" clId="{78DAB515-85C2-4CDF-8A55-504627C882CA}" dt="2023-12-16T11:47:38.676" v="3755" actId="20577"/>
          <ac:spMkLst>
            <pc:docMk/>
            <pc:sldMk cId="1871659273" sldId="273"/>
            <ac:spMk id="7" creationId="{4955BEC8-BE4D-CC0E-997F-F4DD6869CA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9012D-3EC2-0EDB-D1EB-4DEC984BE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7289E0-6D19-1ABA-2CDA-3D468527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DBB93-E869-6C42-9843-C44DE234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1E731-C65B-4F2C-4C75-28547C2D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494CD7-FC03-0752-3E3E-2F3FB798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8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3B23A-4CD9-7063-419B-97D2E933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64FC6F-DF26-F06F-84E2-833DD3E97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60FCD-59EC-B679-4892-21C34561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E6BDC-4A0D-D1B4-EB8A-916A41FF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9B74A5-D3F4-2CC0-A3D9-4D5AC5F8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4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506588-87FC-1883-65AB-372E6D82C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F1C101-79F4-AFB1-A775-42FF35149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FF2B5-FE03-F009-D1A0-495CA766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A5A2E-C2D1-DE8F-BDB3-74091866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0C82D-D078-0ACA-DB4F-0D9DDA70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59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FF973-CDE7-9379-B279-3FAE5717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976F4-0D4B-4C10-E5B3-BF7071DE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3FF51-A2C1-AA17-75B2-1048A179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839CD7-636F-7C16-E8BB-F9AF2B25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BA9CA-7DD2-589B-F701-E1070989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9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6361A-08DD-ACB0-DDA1-D1352D97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765FFC-E473-88F9-B92A-D4EC73DA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0F2D6-7703-7EBE-A7F9-9D33BF91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215E9-8BB6-D7E9-167A-90E4E316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9CFCC-C343-2414-7D18-B760A4B2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4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9C6B1-B94A-BE73-F42F-99B2D6B4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B13C4-3846-3686-2F26-AB8990C38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90ACCC-A442-E1F6-8702-A99C1558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6570EB-F8A8-ED45-39FB-53B9CEB2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098AB-E2CB-C50E-5418-A925D96A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5B9C27-B399-3754-8B3F-1DBBE615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8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EDE95-BF1B-2E36-F0F9-8A8B7545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0BFE7-E093-0233-A58B-7F8E22C6B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F46E28-7D31-D38C-39CF-13DC55062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56E7F5-C921-598D-0337-85334FAF7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BAF274-D8E2-1A4A-B015-C79CD991C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FBFB9C-52BA-DA72-1FF5-6C044D0E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E23E0F-D811-AE68-0441-BC99A9AD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CDB82C-9429-8C02-234D-333BA5D7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91E77-483C-01C0-4D38-0999766A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D0AC3B-B229-6086-5251-1764B06E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9A8B60-94D2-F9FE-DB34-68006701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17FC8A-9E14-8B3F-B3C1-4AB430E0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2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BAA8F1-9764-2FF8-AAB7-B3D07FF1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4BEBF6-C939-A21B-62EB-F0DDC69C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562F8-6A33-C7EA-75F6-D0FDA16C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8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6DABA-2CC8-7FE2-A0B8-1E6FD80C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37828-0A3A-7615-A78D-26B2128EB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7C806-69C5-F969-0D41-928680D0D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BBF17-8379-F786-E94F-B11929D8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0B010D-0B21-1305-3B2F-46E7A30A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A3227-57D3-5BDE-0FF8-9308844A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7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B20C6-F445-7383-C235-71451588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AF7A49-9A67-23D2-8A9C-7F618A8E1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141398-2ADC-1DD9-4BB0-E299C858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F6794-34C8-DBF3-2299-54F4E324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CCAE2-4DA4-F150-6153-BC6716D2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FBDB7E-EA67-8986-A429-32CA71A3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13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2EEC20-E2D1-E427-6156-528454E9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783BF4-30E2-4DB1-088F-CE2AC27ED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F3E4D-E6ED-9055-55C1-F9D24E4A4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7E57-DFE5-499A-9533-F42F49939AC8}" type="datetimeFigureOut">
              <a:rPr lang="ko-KR" altLang="en-US" smtClean="0"/>
              <a:t>2023-12-15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4AD4CD-B9E2-D94A-54C6-BE79F29DE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B83FB-05DD-7AA7-D0BA-BDB41AE37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CEDF-9C93-4A72-BA4B-69F6876A5B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1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8C6B-CFC1-BA88-7ED8-854F299C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연도별 정보취약계층</a:t>
            </a:r>
            <a:r>
              <a:rPr lang="en-US" altLang="ko-KR" dirty="0"/>
              <a:t>(</a:t>
            </a:r>
            <a:r>
              <a:rPr lang="ko-KR" altLang="en-US" dirty="0"/>
              <a:t>장애인</a:t>
            </a:r>
            <a:r>
              <a:rPr lang="en-US" altLang="ko-KR" dirty="0"/>
              <a:t>,</a:t>
            </a:r>
            <a:r>
              <a:rPr lang="ko-KR" altLang="en-US" dirty="0"/>
              <a:t>노인</a:t>
            </a:r>
            <a:r>
              <a:rPr lang="en-US" altLang="ko-KR" dirty="0"/>
              <a:t>,</a:t>
            </a:r>
            <a:r>
              <a:rPr lang="ko-KR" altLang="en-US" dirty="0"/>
              <a:t>다문화</a:t>
            </a:r>
            <a:r>
              <a:rPr lang="en-US" altLang="ko-KR" dirty="0"/>
              <a:t>) </a:t>
            </a:r>
            <a:r>
              <a:rPr lang="ko-KR" altLang="en-US" dirty="0"/>
              <a:t>이용자수 합계 변화 추이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A8BD7-0A8E-A076-B2A8-F64C995C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/>
              <a:t>데이터 추출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데이터 시각화 </a:t>
            </a:r>
            <a:r>
              <a:rPr lang="en-US" altLang="ko-KR" dirty="0"/>
              <a:t>– </a:t>
            </a:r>
            <a:r>
              <a:rPr lang="ko-KR" altLang="en-US" dirty="0"/>
              <a:t>꺾은선 그래프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결과 분석</a:t>
            </a:r>
          </a:p>
        </p:txBody>
      </p:sp>
    </p:spTree>
    <p:extLst>
      <p:ext uri="{BB962C8B-B14F-4D97-AF65-F5344CB8AC3E}">
        <p14:creationId xmlns:p14="http://schemas.microsoft.com/office/powerpoint/2010/main" val="339855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9ED346-7ADD-C294-8A64-9E1277BB2346}"/>
              </a:ext>
            </a:extLst>
          </p:cNvPr>
          <p:cNvSpPr txBox="1"/>
          <p:nvPr/>
        </p:nvSpPr>
        <p:spPr>
          <a:xfrm>
            <a:off x="368005" y="5843243"/>
            <a:ext cx="11630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위 사진은 순서대로 </a:t>
            </a:r>
            <a:r>
              <a:rPr lang="en-US" altLang="ko-KR" dirty="0"/>
              <a:t>2022-2021</a:t>
            </a:r>
            <a:r>
              <a:rPr lang="ko-KR" altLang="en-US" dirty="0"/>
              <a:t> 정보취약계층</a:t>
            </a:r>
            <a:r>
              <a:rPr lang="en-US" altLang="ko-KR" dirty="0"/>
              <a:t>(</a:t>
            </a:r>
            <a:r>
              <a:rPr lang="ko-KR" altLang="en-US" dirty="0"/>
              <a:t>장애인</a:t>
            </a:r>
            <a:r>
              <a:rPr lang="en-US" altLang="ko-KR" dirty="0"/>
              <a:t>,</a:t>
            </a:r>
            <a:r>
              <a:rPr lang="ko-KR" altLang="en-US" dirty="0"/>
              <a:t>노인</a:t>
            </a:r>
            <a:r>
              <a:rPr lang="en-US" altLang="ko-KR" dirty="0"/>
              <a:t>,</a:t>
            </a:r>
            <a:r>
              <a:rPr lang="ko-KR" altLang="en-US" dirty="0"/>
              <a:t>다문화</a:t>
            </a:r>
            <a:r>
              <a:rPr lang="en-US" altLang="ko-KR" dirty="0"/>
              <a:t>) </a:t>
            </a:r>
            <a:r>
              <a:rPr lang="ko-KR" altLang="en-US" dirty="0"/>
              <a:t>봉사대상자수 대비 이용자수 합계를 구하는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166763D-4D52-503A-5F39-7FB7BDDDF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5" y="91427"/>
            <a:ext cx="6739811" cy="27123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7C7890-57A1-F885-72FB-024656F6D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28" y="2803790"/>
            <a:ext cx="6693988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1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9ED346-7ADD-C294-8A64-9E1277BB2346}"/>
              </a:ext>
            </a:extLst>
          </p:cNvPr>
          <p:cNvSpPr txBox="1"/>
          <p:nvPr/>
        </p:nvSpPr>
        <p:spPr>
          <a:xfrm>
            <a:off x="6996992" y="1506022"/>
            <a:ext cx="4166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왼쪽 사진은 </a:t>
            </a:r>
            <a:r>
              <a:rPr lang="en-US" altLang="ko-KR" dirty="0"/>
              <a:t>2020</a:t>
            </a:r>
            <a:r>
              <a:rPr lang="ko-KR" altLang="en-US" dirty="0"/>
              <a:t> 정보취약계층</a:t>
            </a:r>
            <a:r>
              <a:rPr lang="en-US" altLang="ko-KR" dirty="0"/>
              <a:t>(</a:t>
            </a:r>
            <a:r>
              <a:rPr lang="ko-KR" altLang="en-US" dirty="0"/>
              <a:t>장애인</a:t>
            </a:r>
            <a:r>
              <a:rPr lang="en-US" altLang="ko-KR" dirty="0"/>
              <a:t>,</a:t>
            </a:r>
            <a:r>
              <a:rPr lang="ko-KR" altLang="en-US" dirty="0"/>
              <a:t>노인</a:t>
            </a:r>
            <a:r>
              <a:rPr lang="en-US" altLang="ko-KR" dirty="0"/>
              <a:t>,</a:t>
            </a:r>
            <a:r>
              <a:rPr lang="ko-KR" altLang="en-US" dirty="0"/>
              <a:t>다문화</a:t>
            </a:r>
            <a:r>
              <a:rPr lang="en-US" altLang="ko-KR" dirty="0"/>
              <a:t>) </a:t>
            </a:r>
            <a:r>
              <a:rPr lang="ko-KR" altLang="en-US" dirty="0"/>
              <a:t>봉사대상자수 대비 이용자수 합계를 구하는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" name="그림 1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3372F7D-15FB-F796-448D-EF03CB90A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3" y="1279339"/>
            <a:ext cx="6481994" cy="38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4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8C6B-CFC1-BA88-7ED8-854F299C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955BEC8-BE4D-CC0E-997F-F4DD6869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48" y="2058503"/>
            <a:ext cx="11382703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176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2000" dirty="0"/>
              <a:t>[</a:t>
            </a:r>
            <a:r>
              <a:rPr lang="ko-KR" altLang="en-US" sz="2000" dirty="0"/>
              <a:t>특이 사항</a:t>
            </a:r>
            <a:r>
              <a:rPr lang="en-US" altLang="ko-KR" sz="2000" dirty="0"/>
              <a:t>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ko-KR" sz="20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2000" dirty="0"/>
              <a:t>2022 </a:t>
            </a:r>
            <a:r>
              <a:rPr lang="ko-KR" altLang="en-US" sz="2000" dirty="0"/>
              <a:t>다문화 봉사대상자수 칼럼의 데이터가 </a:t>
            </a:r>
            <a:r>
              <a:rPr lang="ko-KR" altLang="en-US" sz="2000" dirty="0" err="1"/>
              <a:t>결손되어</a:t>
            </a:r>
            <a:r>
              <a:rPr lang="ko-KR" altLang="en-US" sz="2000" dirty="0"/>
              <a:t> 있음</a:t>
            </a:r>
            <a:r>
              <a:rPr lang="en-US" altLang="ko-KR" sz="2000" dirty="0"/>
              <a:t>. (</a:t>
            </a:r>
            <a:r>
              <a:rPr lang="ko-KR" altLang="en-US" sz="2000" dirty="0"/>
              <a:t>통합데이터 뿐 아니라 원데이터 내에서도 </a:t>
            </a:r>
            <a:r>
              <a:rPr lang="ko-KR" altLang="en-US" sz="2000" dirty="0" err="1"/>
              <a:t>비어있음</a:t>
            </a:r>
            <a:r>
              <a:rPr lang="en-US" altLang="ko-KR" sz="2000" dirty="0"/>
              <a:t>.)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arenBoth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ko-KR" sz="2000" dirty="0"/>
              <a:t>2020</a:t>
            </a:r>
            <a:r>
              <a:rPr lang="ko-KR" altLang="en-US" sz="2000" dirty="0"/>
              <a:t>의 경우 세 계층의 봉사대상자수 칼럼의 데이터가 모두 </a:t>
            </a:r>
            <a:r>
              <a:rPr lang="ko-KR" altLang="en-US" sz="2000" dirty="0" err="1"/>
              <a:t>결손되어</a:t>
            </a:r>
            <a:r>
              <a:rPr lang="ko-KR" altLang="en-US" sz="2000" dirty="0"/>
              <a:t> 있음</a:t>
            </a:r>
            <a:r>
              <a:rPr lang="en-US" altLang="ko-KR" sz="2000" dirty="0"/>
              <a:t>. . (</a:t>
            </a:r>
            <a:r>
              <a:rPr lang="ko-KR" altLang="en-US" sz="2000" dirty="0"/>
              <a:t>통합데이터 뿐 아니라 원데이터 내에서도 </a:t>
            </a:r>
            <a:r>
              <a:rPr lang="ko-KR" altLang="en-US" sz="2000" dirty="0" err="1"/>
              <a:t>비어있음</a:t>
            </a:r>
            <a:r>
              <a:rPr lang="en-US" altLang="ko-KR" sz="2000" dirty="0"/>
              <a:t>.)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ko-KR" altLang="en-US" sz="2000" dirty="0">
                <a:sym typeface="Wingdings" panose="05000000000000000000" pitchFamily="2" charset="2"/>
              </a:rPr>
              <a:t>이에 따라</a:t>
            </a:r>
            <a:r>
              <a:rPr lang="en-US" altLang="ko-KR" sz="2000" dirty="0">
                <a:sym typeface="Wingdings" panose="05000000000000000000" pitchFamily="2" charset="2"/>
              </a:rPr>
              <a:t>, 2020 </a:t>
            </a:r>
            <a:r>
              <a:rPr lang="ko-KR" altLang="en-US" sz="2000" dirty="0">
                <a:sym typeface="Wingdings" panose="05000000000000000000" pitchFamily="2" charset="2"/>
              </a:rPr>
              <a:t>지표를 계산할 때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봉사대상자수가 없는데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이용자수가 있다는 점을 봉사대상자수가 전부 이용자라는 걸로 해석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하여</a:t>
            </a:r>
            <a:r>
              <a:rPr lang="en-US" altLang="ko-KR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봉사대상자수의 총합을 </a:t>
            </a:r>
            <a:r>
              <a:rPr lang="en-US" altLang="ko-KR" sz="2000" dirty="0">
                <a:sym typeface="Wingdings" panose="05000000000000000000" pitchFamily="2" charset="2"/>
              </a:rPr>
              <a:t>1</a:t>
            </a:r>
            <a:r>
              <a:rPr lang="ko-KR" altLang="en-US" sz="2000" dirty="0">
                <a:sym typeface="Wingdings" panose="05000000000000000000" pitchFamily="2" charset="2"/>
              </a:rPr>
              <a:t>로 취급하여 계산하는 등의 시도를 하였음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ko-KR" altLang="en-US" sz="2000" dirty="0">
                <a:sym typeface="Wingdings" panose="05000000000000000000" pitchFamily="2" charset="2"/>
              </a:rPr>
              <a:t>그러나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정확한 추이가 나오지 않을 것이라는 점을 우려하여</a:t>
            </a:r>
            <a:r>
              <a:rPr lang="en-US" altLang="ko-KR" sz="2000" dirty="0">
                <a:sym typeface="Wingdings" panose="05000000000000000000" pitchFamily="2" charset="2"/>
              </a:rPr>
              <a:t> 2020,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2022</a:t>
            </a:r>
            <a:r>
              <a:rPr lang="ko-KR" altLang="en-US" sz="2000" dirty="0">
                <a:sym typeface="Wingdings" panose="05000000000000000000" pitchFamily="2" charset="2"/>
              </a:rPr>
              <a:t>칼럼은 제외하고 시각화하기로 결정함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endParaRPr lang="en-US" altLang="ko-KR" sz="20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25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8C6B-CFC1-BA88-7ED8-854F299C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955BEC8-BE4D-CC0E-997F-F4DD6869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48" y="3751273"/>
            <a:ext cx="11382703" cy="3539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176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ko-KR" sz="2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6900FE-9A18-DD06-8E65-F10F6D94A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22" y="1867034"/>
            <a:ext cx="8584841" cy="31239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[2023] = 2022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de-font-family)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봉사대상자수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총합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95375388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이용자수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총합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3277100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비율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3.44%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[2022] = 2021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봉사대상자수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총합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88086789.0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이용자수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총합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3131014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비율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3.55%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[2021] = 2020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de-font-family)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봉사대상자수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총합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83908659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이용자수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총합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2261094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비율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2.69%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[2020] = 2019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de-font-family)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봉사대상자수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총합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0.0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이용자수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총합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3956513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/>
                <a:cs typeface="굴림체" panose="020B0609000101010101" pitchFamily="49" charset="-127"/>
              </a:rPr>
              <a:t>비율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var(--jp-code-font-family)"/>
                <a:cs typeface="굴림체" panose="020B0609000101010101" pitchFamily="49" charset="-127"/>
              </a:rPr>
              <a:t>: 100.00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2000" b="1" dirty="0">
              <a:solidFill>
                <a:srgbClr val="00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sym typeface="Wingdings" panose="05000000000000000000" pitchFamily="2" charset="2"/>
              </a:rPr>
              <a:t>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sym typeface="Wingdings" panose="05000000000000000000" pitchFamily="2" charset="2"/>
              </a:rPr>
              <a:t>이 중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sym typeface="Wingdings" panose="05000000000000000000" pitchFamily="2" charset="2"/>
              </a:rPr>
              <a:t>, 2023/2021 </a:t>
            </a:r>
            <a:r>
              <a:rPr kumimoji="0" lang="ko-KR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sym typeface="Wingdings" panose="05000000000000000000" pitchFamily="2" charset="2"/>
              </a:rPr>
              <a:t>결괏값만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sym typeface="Wingdings" panose="05000000000000000000" pitchFamily="2" charset="2"/>
              </a:rPr>
              <a:t> 이용하여 시각화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5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8C6B-CFC1-BA88-7ED8-854F299C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25" y="-16068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데이터 시각화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4A360B1-C93C-A64A-67AB-3A48971B6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39" y="831249"/>
            <a:ext cx="7769915" cy="5827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8F609-27A8-950C-E22F-4AD4959B006C}"/>
              </a:ext>
            </a:extLst>
          </p:cNvPr>
          <p:cNvSpPr txBox="1"/>
          <p:nvPr/>
        </p:nvSpPr>
        <p:spPr>
          <a:xfrm>
            <a:off x="5878285" y="296884"/>
            <a:ext cx="5137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ko-KR" altLang="en-US" sz="1200" dirty="0">
                <a:solidFill>
                  <a:srgbClr val="FF0000"/>
                </a:solidFill>
              </a:rPr>
              <a:t>테이블명은 </a:t>
            </a:r>
            <a:r>
              <a:rPr lang="en-US" altLang="ko-KR" sz="1200" dirty="0">
                <a:solidFill>
                  <a:srgbClr val="FF0000"/>
                </a:solidFill>
              </a:rPr>
              <a:t>2020-2023</a:t>
            </a:r>
            <a:r>
              <a:rPr lang="ko-KR" altLang="en-US" sz="1200" dirty="0">
                <a:solidFill>
                  <a:srgbClr val="FF0000"/>
                </a:solidFill>
              </a:rPr>
              <a:t>이지만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실제 </a:t>
            </a:r>
            <a:r>
              <a:rPr lang="en-US" altLang="ko-KR" sz="1200" dirty="0">
                <a:solidFill>
                  <a:srgbClr val="FF0000"/>
                </a:solidFill>
              </a:rPr>
              <a:t>2019-2022</a:t>
            </a:r>
            <a:r>
              <a:rPr lang="ko-KR" altLang="en-US" sz="1200" dirty="0">
                <a:solidFill>
                  <a:srgbClr val="FF0000"/>
                </a:solidFill>
              </a:rPr>
              <a:t>의 데이터를 담고 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8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8C6B-CFC1-BA88-7ED8-854F299C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결과 분석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955BEC8-BE4D-CC0E-997F-F4DD6869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48" y="1865813"/>
            <a:ext cx="11382703" cy="39251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176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2000" b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분석</a:t>
            </a:r>
            <a:r>
              <a:rPr lang="en-US" altLang="ko-KR" sz="2000" b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endParaRPr lang="ko-KR" altLang="ko-KR" sz="2000" b="1" kern="100" dirty="0"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- 2019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년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, 2021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년 정보취약계층 봉사대상자수 원데이터에 결손이 있어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2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개년만 비교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</a:p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- 2020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년 코로나 </a:t>
            </a:r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펜데믹이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시작되었을 때와 비교하였을 때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,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봉사대상자수 대비 이용자수는 증가하였음을 알 수 있다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. </a:t>
            </a:r>
          </a:p>
          <a:p>
            <a:r>
              <a:rPr kumimoji="0" lang="ko-KR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ㄴ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2022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년의 봉사대상자수가 더 많다는 것을 감안하면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,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위 비율이 오른 것은 긍정적인 지표이다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. </a:t>
            </a:r>
          </a:p>
          <a:p>
            <a:endParaRPr lang="en-US" altLang="ko-KR" sz="20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굴림체" panose="020B0609000101010101" pitchFamily="49" charset="-127"/>
            </a:endParaRPr>
          </a:p>
          <a:p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[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분석 의의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]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도서관이 정보취약계층의 정보접근성에 얼마나 도움이 되고 있는지를 알아볼 수 있는 지표</a:t>
            </a: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222222"/>
                </a:solidFill>
                <a:latin typeface="+mn-lt"/>
                <a:ea typeface="Malgun Gothic" panose="020B0503020000020004" pitchFamily="50" charset="-127"/>
                <a:sym typeface="Wingdings" panose="05000000000000000000" pitchFamily="2" charset="2"/>
              </a:rPr>
              <a:t>-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봉사대상자수 대비 이용자수가 증가한 것은 정보접근성이 좋아진 정보취약계층의 비율 및 인원이 늘어났다는 것임으로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정보접근성이 좋아졌음을 유추해 볼 수 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.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BUT, 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비율 자체만을 놓고 봤을 때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2.69%, 3.44%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턱없이 낮은 수치라고 분석되며 앞으로 도서관이 좀 더 정보취약계층 이용자의 이용률을 늘려야 함을 보여준다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en-US" altLang="ko-KR" sz="1600" i="0" dirty="0">
              <a:solidFill>
                <a:srgbClr val="222222"/>
              </a:solidFill>
              <a:effectLst/>
              <a:latin typeface="+mn-lt"/>
              <a:ea typeface="Malgun Gothic" panose="020B0503020000020004" pitchFamily="50" charset="-127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B4D8A5-73B8-9543-0108-28984C6E9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835957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36368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2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59E7-3DCC-A72A-E173-A1BCCE23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 추출</a:t>
            </a:r>
          </a:p>
        </p:txBody>
      </p:sp>
      <p:pic>
        <p:nvPicPr>
          <p:cNvPr id="5" name="그림 4" descr="텍스트, 스크린샷, 소프트웨어, 번호이(가) 표시된 사진">
            <a:extLst>
              <a:ext uri="{FF2B5EF4-FFF2-40B4-BE49-F238E27FC236}">
                <a16:creationId xmlns:a16="http://schemas.microsoft.com/office/drawing/2014/main" id="{1E9ED78E-69FD-8DD4-4F99-6611B94DD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7" y="1690688"/>
            <a:ext cx="6579778" cy="2937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9ED346-7ADD-C294-8A64-9E1277BB2346}"/>
              </a:ext>
            </a:extLst>
          </p:cNvPr>
          <p:cNvSpPr txBox="1"/>
          <p:nvPr/>
        </p:nvSpPr>
        <p:spPr>
          <a:xfrm>
            <a:off x="961767" y="4946073"/>
            <a:ext cx="60090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dirty="0"/>
              <a:t>‘</a:t>
            </a:r>
            <a:r>
              <a:rPr lang="ko-KR" altLang="en-US" dirty="0"/>
              <a:t>통합 데이터</a:t>
            </a:r>
            <a:r>
              <a:rPr lang="en-US" altLang="ko-KR" dirty="0"/>
              <a:t>’</a:t>
            </a:r>
            <a:r>
              <a:rPr lang="ko-KR" altLang="en-US" dirty="0"/>
              <a:t>에서 분석에 필요한 기본 데이터들 </a:t>
            </a:r>
            <a:r>
              <a:rPr lang="en-US" altLang="ko-KR" dirty="0"/>
              <a:t>2020-2023</a:t>
            </a:r>
            <a:r>
              <a:rPr lang="ko-KR" altLang="en-US" dirty="0"/>
              <a:t> 장애인</a:t>
            </a:r>
            <a:r>
              <a:rPr lang="en-US" altLang="ko-KR" dirty="0"/>
              <a:t>, </a:t>
            </a:r>
            <a:r>
              <a:rPr lang="ko-KR" altLang="en-US" dirty="0"/>
              <a:t>노인</a:t>
            </a:r>
            <a:r>
              <a:rPr lang="en-US" altLang="ko-KR" dirty="0"/>
              <a:t>, </a:t>
            </a:r>
            <a:r>
              <a:rPr lang="ko-KR" altLang="en-US" dirty="0"/>
              <a:t>다문화 봉사대상자수와 서비스 이용자수를 먼저 추출해 보았다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Both"/>
            </a:pPr>
            <a:r>
              <a:rPr lang="en-US" altLang="ko-KR" dirty="0"/>
              <a:t>2019 </a:t>
            </a:r>
            <a:r>
              <a:rPr lang="ko-KR" altLang="en-US" dirty="0"/>
              <a:t>데이터는 도서관코드가 일치하지 않아 통합 </a:t>
            </a:r>
            <a:r>
              <a:rPr lang="en-US" altLang="ko-KR" dirty="0"/>
              <a:t>X, 4</a:t>
            </a:r>
            <a:r>
              <a:rPr lang="ko-KR" altLang="en-US" dirty="0"/>
              <a:t>개년만 취합하였다</a:t>
            </a:r>
            <a:r>
              <a:rPr lang="en-US" altLang="ko-KR" dirty="0"/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*</a:t>
            </a:r>
            <a:r>
              <a:rPr lang="ko-KR" altLang="en-US" sz="1400" dirty="0">
                <a:solidFill>
                  <a:srgbClr val="FF0000"/>
                </a:solidFill>
              </a:rPr>
              <a:t>테이블명은 </a:t>
            </a:r>
            <a:r>
              <a:rPr lang="en-US" altLang="ko-KR" sz="1400" dirty="0">
                <a:solidFill>
                  <a:srgbClr val="FF0000"/>
                </a:solidFill>
              </a:rPr>
              <a:t>2020-2023</a:t>
            </a:r>
            <a:r>
              <a:rPr lang="ko-KR" altLang="en-US" sz="1400" dirty="0">
                <a:solidFill>
                  <a:srgbClr val="FF0000"/>
                </a:solidFill>
              </a:rPr>
              <a:t>이지만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실제 </a:t>
            </a:r>
            <a:r>
              <a:rPr lang="en-US" altLang="ko-KR" sz="1400" dirty="0">
                <a:solidFill>
                  <a:srgbClr val="FF0000"/>
                </a:solidFill>
              </a:rPr>
              <a:t>2019-2022</a:t>
            </a:r>
            <a:r>
              <a:rPr lang="ko-KR" altLang="en-US" sz="1400" dirty="0">
                <a:solidFill>
                  <a:srgbClr val="FF0000"/>
                </a:solidFill>
              </a:rPr>
              <a:t>의 데이터를 담고 있다</a:t>
            </a:r>
            <a:r>
              <a:rPr lang="en-US" altLang="ko-KR" sz="1400" dirty="0">
                <a:solidFill>
                  <a:srgbClr val="FF0000"/>
                </a:solidFill>
              </a:rPr>
              <a:t>. 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8" name="그림 7" descr="텍스트, 도표, 번호이(가) 표시된 사진&#10;&#10;자동 생성된 설명">
            <a:extLst>
              <a:ext uri="{FF2B5EF4-FFF2-40B4-BE49-F238E27FC236}">
                <a16:creationId xmlns:a16="http://schemas.microsoft.com/office/drawing/2014/main" id="{810E3F4E-35DC-FCCB-35C1-6E090B62E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07" y="838599"/>
            <a:ext cx="3422960" cy="518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15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9ED346-7ADD-C294-8A64-9E1277BB2346}"/>
              </a:ext>
            </a:extLst>
          </p:cNvPr>
          <p:cNvSpPr txBox="1"/>
          <p:nvPr/>
        </p:nvSpPr>
        <p:spPr>
          <a:xfrm>
            <a:off x="6996992" y="1506022"/>
            <a:ext cx="4166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</a:t>
            </a:r>
            <a:r>
              <a:rPr lang="ko-KR" altLang="en-US" dirty="0"/>
              <a:t>차적으로 추출한 데이터를 기반으로 필요한 칼럼들을 이용하여 원하는 결과를 도출하였다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각 계층의 이용자수 합계를 먼저 구한 뒤</a:t>
            </a:r>
            <a:r>
              <a:rPr lang="en-US" altLang="ko-KR" dirty="0"/>
              <a:t>, </a:t>
            </a:r>
            <a:r>
              <a:rPr lang="ko-KR" altLang="en-US" dirty="0"/>
              <a:t>세 개의 </a:t>
            </a:r>
            <a:r>
              <a:rPr lang="ko-KR" altLang="en-US" dirty="0" err="1"/>
              <a:t>결괏값을</a:t>
            </a:r>
            <a:r>
              <a:rPr lang="ko-KR" altLang="en-US" dirty="0"/>
              <a:t> 합치는 방식으로 진행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왼쪽의 사진은 순서대로 </a:t>
            </a:r>
            <a:r>
              <a:rPr lang="en-US" altLang="ko-KR" dirty="0"/>
              <a:t>2023-2022 </a:t>
            </a:r>
            <a:r>
              <a:rPr lang="ko-KR" altLang="en-US" dirty="0"/>
              <a:t>연도별 정보취약계층</a:t>
            </a:r>
            <a:r>
              <a:rPr lang="en-US" altLang="ko-KR" dirty="0"/>
              <a:t>(</a:t>
            </a:r>
            <a:r>
              <a:rPr lang="ko-KR" altLang="en-US" dirty="0"/>
              <a:t>장애인</a:t>
            </a:r>
            <a:r>
              <a:rPr lang="en-US" altLang="ko-KR" dirty="0"/>
              <a:t>,</a:t>
            </a:r>
            <a:r>
              <a:rPr lang="ko-KR" altLang="en-US" dirty="0"/>
              <a:t>노인</a:t>
            </a:r>
            <a:r>
              <a:rPr lang="en-US" altLang="ko-KR" dirty="0"/>
              <a:t>,</a:t>
            </a:r>
            <a:r>
              <a:rPr lang="ko-KR" altLang="en-US" dirty="0"/>
              <a:t>다문화</a:t>
            </a:r>
            <a:r>
              <a:rPr lang="en-US" altLang="ko-KR" dirty="0"/>
              <a:t>) </a:t>
            </a:r>
            <a:r>
              <a:rPr lang="ko-KR" altLang="en-US" dirty="0"/>
              <a:t>이용자수 합계를 구하는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887BD14-02DE-5A82-C417-94E64259B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78" y="1448790"/>
            <a:ext cx="6069295" cy="42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3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9ED346-7ADD-C294-8A64-9E1277BB2346}"/>
              </a:ext>
            </a:extLst>
          </p:cNvPr>
          <p:cNvSpPr txBox="1"/>
          <p:nvPr/>
        </p:nvSpPr>
        <p:spPr>
          <a:xfrm>
            <a:off x="6996992" y="1506022"/>
            <a:ext cx="4166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왼쪽의 사진은 순서대로 </a:t>
            </a:r>
            <a:r>
              <a:rPr lang="en-US" altLang="ko-KR" dirty="0"/>
              <a:t>2022-2020 </a:t>
            </a:r>
            <a:r>
              <a:rPr lang="ko-KR" altLang="en-US" dirty="0"/>
              <a:t>연도별 정보취약계층</a:t>
            </a:r>
            <a:r>
              <a:rPr lang="en-US" altLang="ko-KR" dirty="0"/>
              <a:t>(</a:t>
            </a:r>
            <a:r>
              <a:rPr lang="ko-KR" altLang="en-US" dirty="0"/>
              <a:t>장애인</a:t>
            </a:r>
            <a:r>
              <a:rPr lang="en-US" altLang="ko-KR" dirty="0"/>
              <a:t>,</a:t>
            </a:r>
            <a:r>
              <a:rPr lang="ko-KR" altLang="en-US" dirty="0"/>
              <a:t>노인</a:t>
            </a:r>
            <a:r>
              <a:rPr lang="en-US" altLang="ko-KR" dirty="0"/>
              <a:t>,</a:t>
            </a:r>
            <a:r>
              <a:rPr lang="ko-KR" altLang="en-US" dirty="0"/>
              <a:t>다문화</a:t>
            </a:r>
            <a:r>
              <a:rPr lang="en-US" altLang="ko-KR" dirty="0"/>
              <a:t>) </a:t>
            </a:r>
            <a:r>
              <a:rPr lang="ko-KR" altLang="en-US" dirty="0"/>
              <a:t>이용자수 합계를 구하는 과정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E72619E-C61B-CD3F-E1C0-021D4C778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06022"/>
            <a:ext cx="6130553" cy="409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8C6B-CFC1-BA88-7ED8-854F299C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데이터 분석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955BEC8-BE4D-CC0E-997F-F4DD6869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48" y="1596835"/>
            <a:ext cx="11382703" cy="4662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176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[2023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정보취약계층 이용자수 합계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= 2022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지표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맑은 고딕" panose="020B0503020000020004" pitchFamily="50" charset="-127"/>
                <a:cs typeface="굴림체" panose="020B0609000101010101" pitchFamily="49" charset="-127"/>
              </a:rPr>
              <a:t>장애인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426253</a:t>
            </a:r>
            <a:r>
              <a:rPr lang="en-US" altLang="ko-KR" sz="2000" dirty="0"/>
              <a:t> 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맑은 고딕" panose="020B0503020000020004" pitchFamily="50" charset="-127"/>
                <a:cs typeface="굴림체" panose="020B0609000101010101" pitchFamily="49" charset="-127"/>
              </a:rPr>
              <a:t>노인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2462610</a:t>
            </a:r>
            <a:r>
              <a:rPr lang="en-US" altLang="ko-KR" sz="2000" dirty="0"/>
              <a:t> 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맑은 고딕" panose="020B0503020000020004" pitchFamily="50" charset="-127"/>
                <a:cs typeface="굴림체" panose="020B0609000101010101" pitchFamily="49" charset="-127"/>
              </a:rPr>
              <a:t>다문화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388237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맑은 고딕" panose="020B0503020000020004" pitchFamily="50" charset="-127"/>
                <a:cs typeface="굴림체" panose="020B0609000101010101" pitchFamily="49" charset="-127"/>
              </a:rPr>
              <a:t>총합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 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3277100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[2022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정보취약계층 이용자수 합계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= 2021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지표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ar(--jp-code-font-family)" charset="0"/>
              <a:cs typeface="굴림체" panose="020B0609000101010101" pitchFamily="49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장애인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473876</a:t>
            </a:r>
            <a:r>
              <a:rPr lang="en-US" altLang="ko-KR" sz="2000" dirty="0">
                <a:solidFill>
                  <a:srgbClr val="000000"/>
                </a:solidFill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 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노인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2247728</a:t>
            </a:r>
            <a:r>
              <a:rPr lang="en-US" altLang="ko-KR" sz="2000" dirty="0">
                <a:solidFill>
                  <a:srgbClr val="000000"/>
                </a:solidFill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 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다문화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409410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총합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3131014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[2021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정보취약계층 이용자수 합계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= 2020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지표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장애인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379950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노인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1608176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다문화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272968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총합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2261094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[2020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년 정보취약계층 이용자수 합계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] = 2019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지표</a:t>
            </a:r>
            <a:endParaRPr kumimoji="0" lang="ko-K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장애인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530672 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노인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2880700 /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다문화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545141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cs typeface="굴림체" panose="020B0609000101010101" pitchFamily="49" charset="-127"/>
              </a:rPr>
              <a:t>총합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jp-code-font-family)" charset="0"/>
                <a:ea typeface="var(--jp-code-font-family)" charset="0"/>
                <a:cs typeface="굴림체" panose="020B0609000101010101" pitchFamily="49" charset="-127"/>
              </a:rPr>
              <a:t>3956513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3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8C6B-CFC1-BA88-7ED8-854F299C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79" y="10384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데이터 시각화</a:t>
            </a:r>
          </a:p>
        </p:txBody>
      </p:sp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1C3822AC-9295-AB55-F4BD-28480FB46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17" y="1229708"/>
            <a:ext cx="7206592" cy="5404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896654-B726-7A0C-0DE6-5A82BB9B7C2A}"/>
              </a:ext>
            </a:extLst>
          </p:cNvPr>
          <p:cNvSpPr txBox="1"/>
          <p:nvPr/>
        </p:nvSpPr>
        <p:spPr>
          <a:xfrm>
            <a:off x="5890161" y="463138"/>
            <a:ext cx="5137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ko-KR" altLang="en-US" sz="1200" dirty="0">
                <a:solidFill>
                  <a:srgbClr val="FF0000"/>
                </a:solidFill>
              </a:rPr>
              <a:t>테이블명은 </a:t>
            </a:r>
            <a:r>
              <a:rPr lang="en-US" altLang="ko-KR" sz="1200" dirty="0">
                <a:solidFill>
                  <a:srgbClr val="FF0000"/>
                </a:solidFill>
              </a:rPr>
              <a:t>2020-2023</a:t>
            </a:r>
            <a:r>
              <a:rPr lang="ko-KR" altLang="en-US" sz="1200" dirty="0">
                <a:solidFill>
                  <a:srgbClr val="FF0000"/>
                </a:solidFill>
              </a:rPr>
              <a:t>이지만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실제 </a:t>
            </a:r>
            <a:r>
              <a:rPr lang="en-US" altLang="ko-KR" sz="1200" dirty="0">
                <a:solidFill>
                  <a:srgbClr val="FF0000"/>
                </a:solidFill>
              </a:rPr>
              <a:t>2019-2022</a:t>
            </a:r>
            <a:r>
              <a:rPr lang="ko-KR" altLang="en-US" sz="1200" dirty="0">
                <a:solidFill>
                  <a:srgbClr val="FF0000"/>
                </a:solidFill>
              </a:rPr>
              <a:t>의 데이터를 담고 있다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15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8C6B-CFC1-BA88-7ED8-854F299C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4) </a:t>
            </a:r>
            <a:r>
              <a:rPr lang="ko-KR" altLang="en-US" dirty="0"/>
              <a:t>결과 분석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955BEC8-BE4D-CC0E-997F-F4DD6869C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48" y="1577014"/>
            <a:ext cx="11382703" cy="450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176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b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[</a:t>
            </a:r>
            <a:r>
              <a:rPr lang="ko-KR" altLang="ko-KR" sz="2000" b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분석</a:t>
            </a:r>
            <a:r>
              <a:rPr lang="en-US" altLang="ko-KR" sz="2000" b="1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] </a:t>
            </a:r>
            <a:endParaRPr lang="ko-KR" altLang="ko-KR" sz="2000" b="1" kern="100" dirty="0"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- 2019</a:t>
            </a:r>
            <a:r>
              <a:rPr lang="ko-KR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년에 가장 정보취약계층 이용자수가 많았고</a:t>
            </a:r>
            <a:r>
              <a:rPr lang="en-US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2020</a:t>
            </a:r>
            <a:r>
              <a:rPr lang="ko-KR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년 급감했다가 </a:t>
            </a:r>
            <a:r>
              <a:rPr lang="en-US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2021</a:t>
            </a:r>
            <a:r>
              <a:rPr lang="ko-KR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년부터 다시 상승하는 추세이지만 </a:t>
            </a:r>
            <a:r>
              <a:rPr lang="en-US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2019</a:t>
            </a:r>
            <a:r>
              <a:rPr lang="ko-KR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년만큼의 이용자수 확보는 이루어지지 못하고 있다</a:t>
            </a:r>
            <a:r>
              <a:rPr lang="en-US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000" kern="100" dirty="0" err="1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ㄴ</a:t>
            </a:r>
            <a:r>
              <a:rPr lang="ko-KR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2020</a:t>
            </a:r>
            <a:r>
              <a:rPr lang="ko-KR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년 코로나 </a:t>
            </a:r>
            <a:r>
              <a:rPr lang="ko-KR" altLang="ko-KR" sz="2000" kern="100" dirty="0" err="1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펜데믹이</a:t>
            </a:r>
            <a:r>
              <a:rPr lang="ko-KR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시작된 것이 이용자수 급감의 원인이라고 추정해볼 수 있다</a:t>
            </a:r>
            <a:r>
              <a:rPr lang="en-US" altLang="ko-KR" sz="2000" kern="1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2000" dirty="0" err="1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ㄴ</a:t>
            </a:r>
            <a:r>
              <a:rPr lang="ko-KR" altLang="ko-KR" sz="20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 특히</a:t>
            </a:r>
            <a:r>
              <a:rPr lang="en-US" altLang="ko-KR" sz="20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노인 인구가 급격하게 감소한 것이 근거가 된다</a:t>
            </a:r>
            <a:r>
              <a:rPr lang="en-US" altLang="ko-KR" sz="20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. (</a:t>
            </a:r>
            <a:r>
              <a:rPr lang="ko-KR" altLang="ko-KR" sz="20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특히 </a:t>
            </a:r>
            <a:r>
              <a:rPr lang="ko-KR" altLang="en-US" sz="20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심리적</a:t>
            </a:r>
            <a:r>
              <a:rPr lang="en-US" altLang="ko-KR" sz="20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20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실질적으로 </a:t>
            </a:r>
            <a:r>
              <a:rPr lang="ko-KR" altLang="ko-KR" sz="20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질병에 취약한 계층</a:t>
            </a:r>
            <a:r>
              <a:rPr lang="en-US" altLang="ko-KR" sz="2000" dirty="0">
                <a:effectLst/>
                <a:latin typeface="+mn-lt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+mn-lt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  <a:sym typeface="Wingdings" panose="05000000000000000000" pitchFamily="2" charset="2"/>
              </a:rPr>
              <a:t>*</a:t>
            </a:r>
            <a:endParaRPr lang="en-US" altLang="ko-KR" sz="1600" i="0" dirty="0">
              <a:solidFill>
                <a:srgbClr val="222222"/>
              </a:solidFill>
              <a:effectLst/>
              <a:latin typeface="+mn-lt"/>
              <a:ea typeface="Malgun Gothic" panose="020B0503020000020004" pitchFamily="50" charset="-127"/>
            </a:endParaRPr>
          </a:p>
          <a:p>
            <a:r>
              <a:rPr lang="en-US" altLang="ko-KR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[</a:t>
            </a:r>
            <a:r>
              <a:rPr lang="ko-KR" altLang="en-US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코로나</a:t>
            </a:r>
            <a:r>
              <a:rPr lang="en-US" altLang="ko-KR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19 </a:t>
            </a:r>
            <a:r>
              <a:rPr lang="ko-KR" altLang="en-US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사회적경제 여파</a:t>
            </a:r>
            <a:r>
              <a:rPr lang="en-US" altLang="ko-KR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] ④'</a:t>
            </a:r>
            <a:r>
              <a:rPr lang="ko-KR" altLang="en-US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파산위기</a:t>
            </a:r>
            <a:r>
              <a:rPr lang="en-US" altLang="ko-KR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, </a:t>
            </a:r>
            <a:r>
              <a:rPr lang="ko-KR" altLang="en-US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감염위험</a:t>
            </a:r>
            <a:r>
              <a:rPr lang="en-US" altLang="ko-KR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'…</a:t>
            </a:r>
            <a:r>
              <a:rPr lang="ko-KR" altLang="en-US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위기의 </a:t>
            </a:r>
            <a:r>
              <a:rPr lang="ko-KR" altLang="en-US" sz="1600" i="0" dirty="0" err="1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돌봄서비스</a:t>
            </a:r>
            <a:endParaRPr lang="en-US" altLang="ko-KR" sz="1600" i="0" dirty="0">
              <a:solidFill>
                <a:srgbClr val="222222"/>
              </a:solidFill>
              <a:effectLst/>
              <a:latin typeface="+mn-lt"/>
              <a:ea typeface="Malgun Gothic" panose="020B0503020000020004" pitchFamily="50" charset="-127"/>
            </a:endParaRPr>
          </a:p>
          <a:p>
            <a:r>
              <a:rPr lang="en-US" altLang="ko-KR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(https://www.eroun.net/news/articleView.html?idxno=11051)</a:t>
            </a:r>
          </a:p>
          <a:p>
            <a:r>
              <a:rPr lang="ko-KR" altLang="en-US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코로나로 노인요양서비스 이용 줄어</a:t>
            </a:r>
            <a:r>
              <a:rPr lang="en-US" altLang="ko-KR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…</a:t>
            </a:r>
            <a:r>
              <a:rPr lang="ko-KR" altLang="en-US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노인요양보험 </a:t>
            </a:r>
            <a:r>
              <a:rPr lang="en-US" altLang="ko-KR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2</a:t>
            </a:r>
            <a:r>
              <a:rPr lang="ko-KR" altLang="en-US" sz="1600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년 연속 흑자</a:t>
            </a:r>
            <a:endParaRPr lang="en-US" altLang="ko-KR" sz="1600" i="0" dirty="0">
              <a:solidFill>
                <a:srgbClr val="222222"/>
              </a:solidFill>
              <a:effectLst/>
              <a:latin typeface="+mn-lt"/>
              <a:ea typeface="Malgun Gothic" panose="020B0503020000020004" pitchFamily="50" charset="-127"/>
            </a:endParaRPr>
          </a:p>
          <a:p>
            <a:r>
              <a:rPr lang="en-US" altLang="ko-KR" sz="1600" dirty="0">
                <a:solidFill>
                  <a:srgbClr val="222222"/>
                </a:solidFill>
                <a:latin typeface="+mn-lt"/>
                <a:ea typeface="Malgun Gothic" panose="020B0503020000020004" pitchFamily="50" charset="-127"/>
              </a:rPr>
              <a:t>(http://www.bokjinews.com/news/articleView.html?idxno=92247)</a:t>
            </a:r>
          </a:p>
          <a:p>
            <a:r>
              <a:rPr lang="en-US" altLang="ko-KR" sz="2000" b="1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-&gt; 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위 두개의 기사 내용에서 알 수 있듯이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, 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코로나 </a:t>
            </a:r>
            <a:r>
              <a:rPr lang="ko-KR" altLang="en-US" sz="2000" b="1" i="0" dirty="0" err="1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펜데믹은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 정보취약계층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, </a:t>
            </a:r>
            <a:r>
              <a:rPr lang="ko-KR" altLang="en-US" sz="2000" b="1" i="0" dirty="0" err="1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그중에서도</a:t>
            </a:r>
            <a:r>
              <a:rPr lang="ko-KR" altLang="en-US" sz="2000" b="1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 노인 계층의 각종 서비스 이용률을 확연히 낮추었다</a:t>
            </a:r>
            <a:r>
              <a:rPr lang="en-US" altLang="ko-KR" sz="2000" b="1" i="0" dirty="0">
                <a:solidFill>
                  <a:srgbClr val="222222"/>
                </a:solidFill>
                <a:effectLst/>
                <a:latin typeface="+mn-lt"/>
                <a:ea typeface="Malgun Gothic" panose="020B0503020000020004" pitchFamily="50" charset="-127"/>
              </a:rPr>
              <a:t>. 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257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8C6B-CFC1-BA88-7ED8-854F299C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연도별 정보취약계층</a:t>
            </a:r>
            <a:r>
              <a:rPr lang="en-US" altLang="ko-KR" dirty="0"/>
              <a:t>(</a:t>
            </a:r>
            <a:r>
              <a:rPr lang="ko-KR" altLang="en-US" dirty="0"/>
              <a:t>장애인</a:t>
            </a:r>
            <a:r>
              <a:rPr lang="en-US" altLang="ko-KR" dirty="0"/>
              <a:t>,</a:t>
            </a:r>
            <a:r>
              <a:rPr lang="ko-KR" altLang="en-US" dirty="0"/>
              <a:t>노인</a:t>
            </a:r>
            <a:r>
              <a:rPr lang="en-US" altLang="ko-KR" dirty="0"/>
              <a:t>,</a:t>
            </a:r>
            <a:r>
              <a:rPr lang="ko-KR" altLang="en-US" dirty="0"/>
              <a:t>다문화</a:t>
            </a:r>
            <a:r>
              <a:rPr lang="en-US" altLang="ko-KR" dirty="0"/>
              <a:t>) </a:t>
            </a:r>
            <a:r>
              <a:rPr lang="ko-KR" altLang="en-US" dirty="0"/>
              <a:t>봉사대상자수 대비 이용자수 변화 추이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A8BD7-0A8E-A076-B2A8-F64C995C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ko-KR" altLang="en-US" dirty="0"/>
              <a:t>데이터 추출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데이터 분석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데이터 시각화 </a:t>
            </a:r>
            <a:r>
              <a:rPr lang="en-US" altLang="ko-KR" dirty="0"/>
              <a:t>– </a:t>
            </a:r>
            <a:r>
              <a:rPr lang="ko-KR" altLang="en-US" dirty="0"/>
              <a:t>꺾은선 그래프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결과 분석</a:t>
            </a:r>
          </a:p>
        </p:txBody>
      </p:sp>
    </p:spTree>
    <p:extLst>
      <p:ext uri="{BB962C8B-B14F-4D97-AF65-F5344CB8AC3E}">
        <p14:creationId xmlns:p14="http://schemas.microsoft.com/office/powerpoint/2010/main" val="147603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9ED346-7ADD-C294-8A64-9E1277BB2346}"/>
              </a:ext>
            </a:extLst>
          </p:cNvPr>
          <p:cNvSpPr txBox="1"/>
          <p:nvPr/>
        </p:nvSpPr>
        <p:spPr>
          <a:xfrm>
            <a:off x="7338951" y="1431882"/>
            <a:ext cx="41662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- 1</a:t>
            </a:r>
            <a:r>
              <a:rPr lang="ko-KR" altLang="en-US" dirty="0"/>
              <a:t>차적으로 추출한 데이터를 기반으로 필요한 칼럼들을 이용하여 원하는 결과를 도출하였다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연도별로 세 계층의 봉사대상자수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합계 구하기 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-&gt;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연도별로 세 계층의 이용자수를 합계 구하기 </a:t>
            </a:r>
            <a:r>
              <a:rPr lang="en-US" altLang="ko-KR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-&gt;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체" panose="020B0609000101010101" pitchFamily="49" charset="-127"/>
              </a:rPr>
              <a:t>연도별로 정보취약계층 이용자수를 정보취약계층 봉사대상자수로 나누어 비율 계산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왼쪽의 사진은 </a:t>
            </a:r>
            <a:r>
              <a:rPr lang="en-US" altLang="ko-KR" dirty="0"/>
              <a:t>2023</a:t>
            </a:r>
            <a:r>
              <a:rPr lang="ko-KR" altLang="en-US" dirty="0"/>
              <a:t> 정보취약계층</a:t>
            </a:r>
            <a:r>
              <a:rPr lang="en-US" altLang="ko-KR" dirty="0"/>
              <a:t>(</a:t>
            </a:r>
            <a:r>
              <a:rPr lang="ko-KR" altLang="en-US" dirty="0"/>
              <a:t>장애인</a:t>
            </a:r>
            <a:r>
              <a:rPr lang="en-US" altLang="ko-KR" dirty="0"/>
              <a:t>,</a:t>
            </a:r>
            <a:r>
              <a:rPr lang="ko-KR" altLang="en-US" dirty="0"/>
              <a:t>노인</a:t>
            </a:r>
            <a:r>
              <a:rPr lang="en-US" altLang="ko-KR" dirty="0"/>
              <a:t>,</a:t>
            </a:r>
            <a:r>
              <a:rPr lang="ko-KR" altLang="en-US" dirty="0"/>
              <a:t>다문화</a:t>
            </a:r>
            <a:r>
              <a:rPr lang="en-US" altLang="ko-KR" dirty="0"/>
              <a:t>) </a:t>
            </a:r>
            <a:r>
              <a:rPr lang="ko-KR" altLang="en-US" dirty="0"/>
              <a:t>봉사대상자수 대비 이용자수 합계를 구하는 과정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DEB58-2A62-D8E5-311C-13AB010A1A00}"/>
              </a:ext>
            </a:extLst>
          </p:cNvPr>
          <p:cNvSpPr txBox="1"/>
          <p:nvPr/>
        </p:nvSpPr>
        <p:spPr>
          <a:xfrm>
            <a:off x="682831" y="380010"/>
            <a:ext cx="6656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1)</a:t>
            </a:r>
            <a:r>
              <a:rPr lang="ko-KR" altLang="en-US" sz="4400" dirty="0"/>
              <a:t> 데이터 추출</a:t>
            </a:r>
          </a:p>
        </p:txBody>
      </p:sp>
      <p:pic>
        <p:nvPicPr>
          <p:cNvPr id="5" name="그림 4" descr="텍스트, 스크린샷, 폰트, 친필이(가) 표시된 사진&#10;&#10;자동 생성된 설명">
            <a:extLst>
              <a:ext uri="{FF2B5EF4-FFF2-40B4-BE49-F238E27FC236}">
                <a16:creationId xmlns:a16="http://schemas.microsoft.com/office/drawing/2014/main" id="{8A2A7E51-589D-AD33-52FA-793F27311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62" y="1657717"/>
            <a:ext cx="6449930" cy="281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3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821</Words>
  <Application>Microsoft Office PowerPoint</Application>
  <PresentationFormat>와이드스크린</PresentationFormat>
  <Paragraphs>89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var(--jp-code-font-family)</vt:lpstr>
      <vt:lpstr>맑은 고딕</vt:lpstr>
      <vt:lpstr>Arial</vt:lpstr>
      <vt:lpstr>Wingdings</vt:lpstr>
      <vt:lpstr>Office 테마</vt:lpstr>
      <vt:lpstr>연도별 정보취약계층(장애인,노인,다문화) 이용자수 합계 변화 추이</vt:lpstr>
      <vt:lpstr>1) 데이터 추출</vt:lpstr>
      <vt:lpstr>PowerPoint 프레젠테이션</vt:lpstr>
      <vt:lpstr>PowerPoint 프레젠테이션</vt:lpstr>
      <vt:lpstr>2) 데이터 분석</vt:lpstr>
      <vt:lpstr>3) 데이터 시각화</vt:lpstr>
      <vt:lpstr>4) 결과 분석</vt:lpstr>
      <vt:lpstr>연도별 정보취약계층(장애인,노인,다문화) 봉사대상자수 대비 이용자수 변화 추이</vt:lpstr>
      <vt:lpstr>PowerPoint 프레젠테이션</vt:lpstr>
      <vt:lpstr>PowerPoint 프레젠테이션</vt:lpstr>
      <vt:lpstr>PowerPoint 프레젠테이션</vt:lpstr>
      <vt:lpstr>2) 데이터 분석</vt:lpstr>
      <vt:lpstr>2) 데이터 분석</vt:lpstr>
      <vt:lpstr>3) 데이터 시각화</vt:lpstr>
      <vt:lpstr>4) 결과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박정민</dc:creator>
  <cp:lastModifiedBy>박정민</cp:lastModifiedBy>
  <cp:revision>1</cp:revision>
  <dcterms:created xsi:type="dcterms:W3CDTF">2023-12-15T13:12:51Z</dcterms:created>
  <dcterms:modified xsi:type="dcterms:W3CDTF">2023-12-16T12:10:42Z</dcterms:modified>
</cp:coreProperties>
</file>