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DC51-1DE6-4CA3-B69A-F55B2CF8B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DE3F4-93F2-4A57-B181-EE572A8D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1CCA2-2653-4D33-A428-7F1D10E2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038C6-379E-4CCF-9881-589AB718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33057-D968-49D9-9AD4-84DCB2AC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472FF-D8E6-4E3C-92EF-C221F7EB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94D0D-16D6-46C3-95FD-D09D6B86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B478C-3694-464A-9440-123ACFD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D4EB-6149-4863-9A1F-579AAE60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2485C-C630-4AE5-83CD-571A1BA7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608AD-542F-4448-BC46-C0FA583C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411B5-9EA0-41D6-8720-62B347CB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73448-FC7E-4F83-86B1-916155F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09987-1B1F-43A3-957F-53D348DB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A4C39-342C-4E37-95F6-308C36D9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9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7110-522F-400B-B1D4-50B00CD7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8DA9D-BBE7-4816-ACA6-537E641D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551FA-971F-4297-9BB1-E14E2D39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8D92-F652-4E62-A218-D425B60E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96DD-6E41-48A3-AB28-A1F90FCC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4CBE-2EC4-4F6C-9750-6B1B156E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56E11-6833-4FCD-B328-F1BA7781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A2EAF-E1BE-4E16-B99F-A4848487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45B35-A1D2-4449-8568-402AF39B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F287F-ABFF-4B87-BF24-A568CE09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D195-4C58-467C-99D3-078656A9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0E47B-74EA-4F62-9785-D89EDDC54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9D795-B3D2-4CBC-84D1-C6D58759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E0935-D690-4714-9C2B-CBFD9599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2B4FA-C56F-4997-9509-9BA40060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CCCFC-9FB3-45F3-92EF-8CB0C534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AFC3-AAF3-41D5-86E0-565311A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A4A5D-0D24-4FB8-9544-67A544CF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53D2C-F6C9-4242-B8AF-A8C0120F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E1F5A-B46B-490B-9B80-659D9C76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A73C1-31E0-4944-AD49-9F06587C6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FDD3C-5476-4260-88EE-FA2B3B19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FD4AA-132F-4F52-9800-23176F2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E225CB-6363-46CB-96EE-C7F9C64B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3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00BB1-D814-4BF4-B0C4-CB71E651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F4F61-2665-4718-AFE3-D3BE20A6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A3878-EF0D-4127-8C38-D2E91216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CFD8D-5218-4E3F-943A-49099D67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0045E6-F2AA-418C-BD10-31680787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F84092-035B-465E-984D-F0A98B55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299E0-1B52-4239-B336-D20E197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2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013B6-CC06-44AC-8FC2-A0BD50D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55354-F8A4-4BBF-9925-BFEE5D2E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10FEF-6EC6-44FC-93F2-D2984578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542CF-0161-4CF6-A3B6-5F89E9E2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08BB1-AA5E-4842-A826-263E1548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F905-F077-49B4-81AB-700082EE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11543-C8B3-49F1-8198-C4174304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B77A0-C919-44A2-BDF9-08AC046D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976CA-7BA1-4639-89CD-95CB7A2D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F61FA-1EFD-466D-A765-C316424F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AEEBA-5259-4AD8-A0EA-3C063859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4DDF7-738D-4D62-B495-DEC02ABD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A90AA0-D75C-4582-A6A9-D2967BB0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51087-A2E9-4A06-A858-E6B9FB6F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A82A5-DBD3-47D9-A131-548946BD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802B-B029-4CD4-9C24-0330ED5211EB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C93C8-F9CE-4AED-AB63-2776F4F92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D8180-AC8F-4EA4-90BB-002A216E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D79-2E29-4C95-98DB-78436CF5C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DED8-340F-41C9-BFB1-0DB4B3C55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예약프로그래밍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EFC65-DA1A-469A-8E2A-F7C649F98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202155030 </a:t>
            </a:r>
            <a:r>
              <a:rPr lang="ko-KR" altLang="en-US" dirty="0" err="1"/>
              <a:t>윤정빈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0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A1FAC-9F0D-45B4-9B32-A7A0D68E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8567"/>
            <a:ext cx="5257800" cy="4581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F9623A-528D-4F1B-9EFC-1C618E44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5" y="1994366"/>
            <a:ext cx="3819525" cy="3209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3A3BC1-315D-4619-9644-B8A6000438A1}"/>
              </a:ext>
            </a:extLst>
          </p:cNvPr>
          <p:cNvSpPr txBox="1"/>
          <p:nvPr/>
        </p:nvSpPr>
        <p:spPr>
          <a:xfrm>
            <a:off x="643467" y="23308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작성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5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97BD8-A534-420B-8432-B2B09A9F5721}"/>
              </a:ext>
            </a:extLst>
          </p:cNvPr>
          <p:cNvSpPr txBox="1"/>
          <p:nvPr/>
        </p:nvSpPr>
        <p:spPr>
          <a:xfrm>
            <a:off x="643467" y="23308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실행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20786-2757-4E19-A934-6E2A59D8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128"/>
            <a:ext cx="12192000" cy="53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8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C언어 예약프로그래밍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예약프로그래밍</dc:title>
  <dc:creator>윤 정빈</dc:creator>
  <cp:lastModifiedBy>윤 정빈</cp:lastModifiedBy>
  <cp:revision>4</cp:revision>
  <dcterms:created xsi:type="dcterms:W3CDTF">2021-06-19T06:22:06Z</dcterms:created>
  <dcterms:modified xsi:type="dcterms:W3CDTF">2021-06-19T08:55:11Z</dcterms:modified>
</cp:coreProperties>
</file>