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82811"/>
            <a:ext cx="9144000" cy="73316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Web Site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34746" y="5049795"/>
            <a:ext cx="9144000" cy="998838"/>
          </a:xfrm>
        </p:spPr>
        <p:txBody>
          <a:bodyPr/>
          <a:lstStyle/>
          <a:p>
            <a:pPr algn="r"/>
            <a:r>
              <a:rPr lang="en-US" altLang="ko-KR" dirty="0" smtClean="0"/>
              <a:t>6</a:t>
            </a:r>
            <a:r>
              <a:rPr lang="ko-KR" altLang="en-US" dirty="0" smtClean="0"/>
              <a:t>조 오경진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엄정민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1742" y="2660822"/>
            <a:ext cx="443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ko-KR" dirty="0"/>
              <a:t>기반 음악 동영상 재생 서비스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1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9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Web Site 화면 설계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화면 설계</dc:title>
  <dc:creator>경진</dc:creator>
  <cp:lastModifiedBy>경진</cp:lastModifiedBy>
  <cp:revision>1</cp:revision>
  <dcterms:created xsi:type="dcterms:W3CDTF">2021-02-03T02:31:40Z</dcterms:created>
  <dcterms:modified xsi:type="dcterms:W3CDTF">2021-02-03T02:32:38Z</dcterms:modified>
</cp:coreProperties>
</file>