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B8E8-D7F9-47E7-9249-1561C6B0199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CF63-96FA-4466-9536-A63C077D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82811"/>
            <a:ext cx="9144000" cy="73316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Web Site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34746" y="5049795"/>
            <a:ext cx="9144000" cy="998838"/>
          </a:xfrm>
        </p:spPr>
        <p:txBody>
          <a:bodyPr/>
          <a:lstStyle/>
          <a:p>
            <a:pPr algn="r"/>
            <a:r>
              <a:rPr lang="en-US" altLang="ko-KR" dirty="0" smtClean="0"/>
              <a:t>6</a:t>
            </a:r>
            <a:r>
              <a:rPr lang="ko-KR" altLang="en-US" dirty="0" smtClean="0"/>
              <a:t>조 오경진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엄정민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1742" y="2660822"/>
            <a:ext cx="443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ko-KR" dirty="0"/>
              <a:t>기반 음악 동영상 재생 서비스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1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6822" y="576648"/>
            <a:ext cx="10297297" cy="5741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822" y="576648"/>
            <a:ext cx="10297297" cy="77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6822" y="1352939"/>
            <a:ext cx="1419766" cy="496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78810" y="1446241"/>
            <a:ext cx="106053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재생목록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8810" y="223186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시청기록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8532" y="806169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YouTube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8810" y="5907872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Made by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6588" y="1352939"/>
            <a:ext cx="7100596" cy="496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37144" y="782846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57184" y="1352939"/>
            <a:ext cx="1776935" cy="496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Play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0082" y="806169"/>
            <a:ext cx="5296635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8810" y="549732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 Video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53343" y="1446241"/>
            <a:ext cx="26125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1916" y="1841241"/>
            <a:ext cx="106053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재생목록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6449" y="1841241"/>
            <a:ext cx="261257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9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6822" y="576648"/>
            <a:ext cx="10297297" cy="5741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822" y="576648"/>
            <a:ext cx="10297297" cy="776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62982" y="2819691"/>
            <a:ext cx="2945320" cy="2218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8532" y="806169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YouTube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6587" y="1352939"/>
            <a:ext cx="8877531" cy="496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8947" y="3274753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62980" y="2819421"/>
            <a:ext cx="2945321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 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52730" y="3271177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82722" y="3725728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Password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46505" y="3722152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****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8512" y="4229415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Log 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6505" y="5152508"/>
            <a:ext cx="1335790" cy="36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8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Web Site 화면 설계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화면 설계</dc:title>
  <dc:creator>경진</dc:creator>
  <cp:lastModifiedBy>경진</cp:lastModifiedBy>
  <cp:revision>3</cp:revision>
  <dcterms:created xsi:type="dcterms:W3CDTF">2021-02-03T02:31:40Z</dcterms:created>
  <dcterms:modified xsi:type="dcterms:W3CDTF">2021-02-03T02:53:20Z</dcterms:modified>
</cp:coreProperties>
</file>