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82811"/>
            <a:ext cx="9144000" cy="73316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Web Site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34746" y="5049795"/>
            <a:ext cx="9144000" cy="998838"/>
          </a:xfrm>
        </p:spPr>
        <p:txBody>
          <a:bodyPr/>
          <a:lstStyle/>
          <a:p>
            <a:pPr algn="r"/>
            <a:r>
              <a:rPr lang="en-US" altLang="ko-KR" dirty="0" smtClean="0"/>
              <a:t>6</a:t>
            </a:r>
            <a:r>
              <a:rPr lang="ko-KR" altLang="en-US" dirty="0" smtClean="0"/>
              <a:t>조 오경진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엄정민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742" y="2660822"/>
            <a:ext cx="443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ko-KR" dirty="0"/>
              <a:t>기반 음악 동영상 재생 서비스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1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1136822" y="1352939"/>
            <a:ext cx="1419766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1178810" y="1446241"/>
            <a:ext cx="106053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재생목록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8810" y="223186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시청기록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MyTube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810" y="590787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Made by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6588" y="1352939"/>
            <a:ext cx="7100596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37144" y="782846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 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57184" y="1352939"/>
            <a:ext cx="1776935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Play List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0082" y="806169"/>
            <a:ext cx="5296635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Search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8810" y="549732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 Video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53343" y="1446241"/>
            <a:ext cx="26125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1916" y="1841241"/>
            <a:ext cx="106053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재생목록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449" y="1841241"/>
            <a:ext cx="26125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841704" y="2753787"/>
            <a:ext cx="2945320" cy="2048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MyTube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59431" y="327475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41702" y="2753517"/>
            <a:ext cx="2945321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 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23214" y="3271177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61444" y="3725728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25227" y="372215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7234" y="4229415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 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25227" y="4963034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85187" y="804241"/>
            <a:ext cx="2945321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2054" y="1508728"/>
            <a:ext cx="6359611" cy="434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MyTube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9614" y="2021456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3397" y="2017880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51627" y="2472431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Password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15410" y="2468855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32106" y="5371171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9614" y="2903470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Password Confirm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13397" y="2899894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940" y="33508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8723" y="334729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4940" y="3785484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Birth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8723" y="3781908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51627" y="423540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Mobile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15410" y="4231827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1627" y="468532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Address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15410" y="4681746"/>
            <a:ext cx="3189476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85187" y="804241"/>
            <a:ext cx="2945321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1382212" y="2682887"/>
            <a:ext cx="9730631" cy="2992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동영상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타이틀</a:t>
            </a:r>
            <a:r>
              <a:rPr lang="en-US" altLang="ko-KR" sz="1200" dirty="0" smtClean="0">
                <a:solidFill>
                  <a:schemeClr val="tx1"/>
                </a:solidFill>
              </a:rPr>
              <a:t>*, </a:t>
            </a:r>
            <a:r>
              <a:rPr lang="ko-KR" altLang="en-US" sz="1200" dirty="0" smtClean="0">
                <a:solidFill>
                  <a:schemeClr val="tx1"/>
                </a:solidFill>
              </a:rPr>
              <a:t>동영상 아이디</a:t>
            </a:r>
            <a:r>
              <a:rPr lang="en-US" altLang="ko-KR" sz="1200" dirty="0" smtClean="0">
                <a:solidFill>
                  <a:schemeClr val="tx1"/>
                </a:solidFill>
              </a:rPr>
              <a:t>*, </a:t>
            </a:r>
            <a:r>
              <a:rPr lang="ko-KR" altLang="en-US" sz="1200" dirty="0" smtClean="0">
                <a:solidFill>
                  <a:schemeClr val="tx1"/>
                </a:solidFill>
              </a:rPr>
              <a:t>플레이시간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업로드날짜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편집 가능 하게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이미지 주소 </a:t>
            </a:r>
            <a:r>
              <a:rPr lang="en-US" altLang="ko-KR" sz="1200" dirty="0" smtClean="0">
                <a:solidFill>
                  <a:schemeClr val="tx1"/>
                </a:solidFill>
              </a:rPr>
              <a:t>: https</a:t>
            </a:r>
            <a:r>
              <a:rPr lang="en-US" altLang="ko-KR" sz="1200" dirty="0">
                <a:solidFill>
                  <a:schemeClr val="tx1"/>
                </a:solidFill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</a:rPr>
              <a:t>i.ytimg.com/vi/</a:t>
            </a:r>
            <a:r>
              <a:rPr lang="en-US" altLang="ko-KR" sz="1200" dirty="0" smtClean="0">
                <a:solidFill>
                  <a:srgbClr val="FF0000"/>
                </a:solidFill>
              </a:rPr>
              <a:t>0-q1KafFCLU</a:t>
            </a:r>
            <a:r>
              <a:rPr lang="en-US" altLang="ko-KR" sz="1200" dirty="0" smtClean="0">
                <a:solidFill>
                  <a:schemeClr val="tx1"/>
                </a:solidFill>
              </a:rPr>
              <a:t>/hqdefault.jpg</a:t>
            </a:r>
          </a:p>
          <a:p>
            <a:pPr marL="171450" indent="-171450" algn="ctr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동영상 주소 </a:t>
            </a:r>
            <a:r>
              <a:rPr lang="en-US" altLang="ko-KR" sz="1200" dirty="0">
                <a:solidFill>
                  <a:schemeClr val="tx1"/>
                </a:solidFill>
              </a:rPr>
              <a:t>: https://www.youtube.com/embed/</a:t>
            </a:r>
            <a:r>
              <a:rPr lang="en-US" altLang="ko-KR" sz="1200" dirty="0">
                <a:solidFill>
                  <a:srgbClr val="FF0000"/>
                </a:solidFill>
              </a:rPr>
              <a:t>0-q1KafFCLU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MyTube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06839" y="159671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아이유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</a:rPr>
              <a:t>음악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5187" y="804241"/>
            <a:ext cx="2945321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동영상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68532" y="2040336"/>
            <a:ext cx="6625742" cy="56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웹페이지</a:t>
            </a:r>
            <a:r>
              <a:rPr lang="ko-KR" altLang="en-US" sz="1200" dirty="0" smtClean="0">
                <a:solidFill>
                  <a:schemeClr val="tx1"/>
                </a:solidFill>
              </a:rPr>
              <a:t> 소스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붙여넣기</a:t>
            </a:r>
            <a:r>
              <a:rPr lang="ko-KR" altLang="en-US" sz="1200" dirty="0" smtClean="0">
                <a:solidFill>
                  <a:schemeClr val="tx1"/>
                </a:solidFill>
              </a:rPr>
              <a:t>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74756" y="1605664"/>
            <a:ext cx="3716228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https://www.youtube.com/results?search_query=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77053" y="5755197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5757" y="2726160"/>
            <a:ext cx="211810" cy="21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58484" y="1595998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소스 가져오기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94274" y="804241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인덱스 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7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105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Web Site 화면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화면 설계</dc:title>
  <dc:creator>경진</dc:creator>
  <cp:lastModifiedBy>경진</cp:lastModifiedBy>
  <cp:revision>7</cp:revision>
  <dcterms:created xsi:type="dcterms:W3CDTF">2021-02-03T02:31:40Z</dcterms:created>
  <dcterms:modified xsi:type="dcterms:W3CDTF">2021-02-03T04:58:20Z</dcterms:modified>
</cp:coreProperties>
</file>