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4" r:id="rId2"/>
    <p:sldId id="257" r:id="rId3"/>
    <p:sldId id="263" r:id="rId4"/>
    <p:sldId id="264" r:id="rId5"/>
    <p:sldId id="265" r:id="rId6"/>
    <p:sldId id="266" r:id="rId7"/>
    <p:sldId id="275" r:id="rId8"/>
    <p:sldId id="269" r:id="rId9"/>
    <p:sldId id="271" r:id="rId10"/>
    <p:sldId id="272" r:id="rId11"/>
    <p:sldId id="268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66C032-8A4F-4D71-AC9E-1AF96D54D0F3}" v="159" dt="2024-02-02T05:48:13.7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2" autoAdjust="0"/>
    <p:restoredTop sz="86550" autoAdjust="0"/>
  </p:normalViewPr>
  <p:slideViewPr>
    <p:cSldViewPr snapToGrid="0">
      <p:cViewPr varScale="1">
        <p:scale>
          <a:sx n="85" d="100"/>
          <a:sy n="85" d="100"/>
        </p:scale>
        <p:origin x="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태윤 김" userId="383ba1ffdf0face8" providerId="LiveId" clId="{AA66C032-8A4F-4D71-AC9E-1AF96D54D0F3}"/>
    <pc:docChg chg="undo custSel addSld delSld modSld sldOrd">
      <pc:chgData name="태윤 김" userId="383ba1ffdf0face8" providerId="LiveId" clId="{AA66C032-8A4F-4D71-AC9E-1AF96D54D0F3}" dt="2024-02-02T06:38:23.535" v="5799" actId="20577"/>
      <pc:docMkLst>
        <pc:docMk/>
      </pc:docMkLst>
      <pc:sldChg chg="modSp del mod">
        <pc:chgData name="태윤 김" userId="383ba1ffdf0face8" providerId="LiveId" clId="{AA66C032-8A4F-4D71-AC9E-1AF96D54D0F3}" dt="2024-02-02T05:25:29.322" v="5563" actId="47"/>
        <pc:sldMkLst>
          <pc:docMk/>
          <pc:sldMk cId="1739365229" sldId="256"/>
        </pc:sldMkLst>
        <pc:spChg chg="mod">
          <ac:chgData name="태윤 김" userId="383ba1ffdf0face8" providerId="LiveId" clId="{AA66C032-8A4F-4D71-AC9E-1AF96D54D0F3}" dt="2024-02-02T05:23:49.522" v="5516" actId="1076"/>
          <ac:spMkLst>
            <pc:docMk/>
            <pc:sldMk cId="1739365229" sldId="256"/>
            <ac:spMk id="2" creationId="{8B157CBA-0522-4E53-CB2D-299960C45FB8}"/>
          </ac:spMkLst>
        </pc:spChg>
      </pc:sldChg>
      <pc:sldChg chg="modSp mod modNotesTx">
        <pc:chgData name="태윤 김" userId="383ba1ffdf0face8" providerId="LiveId" clId="{AA66C032-8A4F-4D71-AC9E-1AF96D54D0F3}" dt="2024-02-02T05:11:56.471" v="5214" actId="113"/>
        <pc:sldMkLst>
          <pc:docMk/>
          <pc:sldMk cId="3377993535" sldId="257"/>
        </pc:sldMkLst>
        <pc:spChg chg="mod">
          <ac:chgData name="태윤 김" userId="383ba1ffdf0face8" providerId="LiveId" clId="{AA66C032-8A4F-4D71-AC9E-1AF96D54D0F3}" dt="2024-02-02T05:11:56.471" v="5214" actId="113"/>
          <ac:spMkLst>
            <pc:docMk/>
            <pc:sldMk cId="3377993535" sldId="257"/>
            <ac:spMk id="3" creationId="{FE9E7D14-7E53-8DB1-BDEC-6B42BC8E5543}"/>
          </ac:spMkLst>
        </pc:spChg>
      </pc:sldChg>
      <pc:sldChg chg="modSp mod modNotesTx">
        <pc:chgData name="태윤 김" userId="383ba1ffdf0face8" providerId="LiveId" clId="{AA66C032-8A4F-4D71-AC9E-1AF96D54D0F3}" dt="2024-02-02T06:38:23.535" v="5799" actId="20577"/>
        <pc:sldMkLst>
          <pc:docMk/>
          <pc:sldMk cId="1720297019" sldId="263"/>
        </pc:sldMkLst>
        <pc:spChg chg="mod">
          <ac:chgData name="태윤 김" userId="383ba1ffdf0face8" providerId="LiveId" clId="{AA66C032-8A4F-4D71-AC9E-1AF96D54D0F3}" dt="2024-02-02T06:38:23.535" v="5799" actId="20577"/>
          <ac:spMkLst>
            <pc:docMk/>
            <pc:sldMk cId="1720297019" sldId="263"/>
            <ac:spMk id="3" creationId="{2592CF1F-9FE2-4CD5-520C-5DAA4405CE9D}"/>
          </ac:spMkLst>
        </pc:spChg>
      </pc:sldChg>
      <pc:sldChg chg="addSp delSp modSp mod setBg modNotesTx">
        <pc:chgData name="태윤 김" userId="383ba1ffdf0face8" providerId="LiveId" clId="{AA66C032-8A4F-4D71-AC9E-1AF96D54D0F3}" dt="2024-02-02T05:37:10.780" v="5758" actId="1076"/>
        <pc:sldMkLst>
          <pc:docMk/>
          <pc:sldMk cId="3848989028" sldId="264"/>
        </pc:sldMkLst>
        <pc:spChg chg="mod">
          <ac:chgData name="태윤 김" userId="383ba1ffdf0face8" providerId="LiveId" clId="{AA66C032-8A4F-4D71-AC9E-1AF96D54D0F3}" dt="2024-02-02T02:29:18.049" v="489" actId="26606"/>
          <ac:spMkLst>
            <pc:docMk/>
            <pc:sldMk cId="3848989028" sldId="264"/>
            <ac:spMk id="2" creationId="{4E5F9040-1C3F-0501-6BB8-1FAFA2BB3DFB}"/>
          </ac:spMkLst>
        </pc:spChg>
        <pc:spChg chg="del">
          <ac:chgData name="태윤 김" userId="383ba1ffdf0face8" providerId="LiveId" clId="{AA66C032-8A4F-4D71-AC9E-1AF96D54D0F3}" dt="2024-02-02T02:29:10.398" v="478"/>
          <ac:spMkLst>
            <pc:docMk/>
            <pc:sldMk cId="3848989028" sldId="264"/>
            <ac:spMk id="3" creationId="{2592CF1F-9FE2-4CD5-520C-5DAA4405CE9D}"/>
          </ac:spMkLst>
        </pc:spChg>
        <pc:spChg chg="add del mod">
          <ac:chgData name="태윤 김" userId="383ba1ffdf0face8" providerId="LiveId" clId="{AA66C032-8A4F-4D71-AC9E-1AF96D54D0F3}" dt="2024-02-02T05:36:54.678" v="5753" actId="478"/>
          <ac:spMkLst>
            <pc:docMk/>
            <pc:sldMk cId="3848989028" sldId="264"/>
            <ac:spMk id="3" creationId="{BDA6E5F2-3AD7-1051-8EAA-4614204776A1}"/>
          </ac:spMkLst>
        </pc:spChg>
        <pc:spChg chg="add mod">
          <ac:chgData name="태윤 김" userId="383ba1ffdf0face8" providerId="LiveId" clId="{AA66C032-8A4F-4D71-AC9E-1AF96D54D0F3}" dt="2024-02-02T05:37:10.780" v="5758" actId="1076"/>
          <ac:spMkLst>
            <pc:docMk/>
            <pc:sldMk cId="3848989028" sldId="264"/>
            <ac:spMk id="4" creationId="{40DE0EFE-10DC-2659-3D60-7222E6ED634B}"/>
          </ac:spMkLst>
        </pc:spChg>
        <pc:spChg chg="add del">
          <ac:chgData name="태윤 김" userId="383ba1ffdf0face8" providerId="LiveId" clId="{AA66C032-8A4F-4D71-AC9E-1AF96D54D0F3}" dt="2024-02-02T02:29:15.515" v="482" actId="26606"/>
          <ac:spMkLst>
            <pc:docMk/>
            <pc:sldMk cId="3848989028" sldId="264"/>
            <ac:spMk id="9" creationId="{D52A4C6C-5650-9C5B-2772-E1CC6480F659}"/>
          </ac:spMkLst>
        </pc:spChg>
        <pc:spChg chg="add del">
          <ac:chgData name="태윤 김" userId="383ba1ffdf0face8" providerId="LiveId" clId="{AA66C032-8A4F-4D71-AC9E-1AF96D54D0F3}" dt="2024-02-02T02:29:16.329" v="484" actId="26606"/>
          <ac:spMkLst>
            <pc:docMk/>
            <pc:sldMk cId="3848989028" sldId="264"/>
            <ac:spMk id="10" creationId="{09646535-AEF6-4883-A4F9-EEC1F8B4319E}"/>
          </ac:spMkLst>
        </pc:spChg>
        <pc:spChg chg="add del">
          <ac:chgData name="태윤 김" userId="383ba1ffdf0face8" providerId="LiveId" clId="{AA66C032-8A4F-4D71-AC9E-1AF96D54D0F3}" dt="2024-02-02T02:29:15.515" v="482" actId="26606"/>
          <ac:spMkLst>
            <pc:docMk/>
            <pc:sldMk cId="3848989028" sldId="264"/>
            <ac:spMk id="12" creationId="{927DE2D3-8A21-4D52-9C8C-8E7A2BE994AF}"/>
          </ac:spMkLst>
        </pc:spChg>
        <pc:spChg chg="add del">
          <ac:chgData name="태윤 김" userId="383ba1ffdf0face8" providerId="LiveId" clId="{AA66C032-8A4F-4D71-AC9E-1AF96D54D0F3}" dt="2024-02-02T02:29:15.515" v="482" actId="26606"/>
          <ac:spMkLst>
            <pc:docMk/>
            <pc:sldMk cId="3848989028" sldId="264"/>
            <ac:spMk id="14" creationId="{9C8ABB83-B231-4F0C-BF9E-E405FCF701A1}"/>
          </ac:spMkLst>
        </pc:spChg>
        <pc:spChg chg="add del">
          <ac:chgData name="태윤 김" userId="383ba1ffdf0face8" providerId="LiveId" clId="{AA66C032-8A4F-4D71-AC9E-1AF96D54D0F3}" dt="2024-02-02T02:29:16.329" v="484" actId="26606"/>
          <ac:spMkLst>
            <pc:docMk/>
            <pc:sldMk cId="3848989028" sldId="264"/>
            <ac:spMk id="20" creationId="{A20E4EF1-6AA9-4634-A88F-49303780651A}"/>
          </ac:spMkLst>
        </pc:spChg>
        <pc:spChg chg="add del">
          <ac:chgData name="태윤 김" userId="383ba1ffdf0face8" providerId="LiveId" clId="{AA66C032-8A4F-4D71-AC9E-1AF96D54D0F3}" dt="2024-02-02T02:29:16.329" v="484" actId="26606"/>
          <ac:spMkLst>
            <pc:docMk/>
            <pc:sldMk cId="3848989028" sldId="264"/>
            <ac:spMk id="25" creationId="{DD0558E7-61D4-43D8-ADB8-96DE97118653}"/>
          </ac:spMkLst>
        </pc:spChg>
        <pc:spChg chg="add del">
          <ac:chgData name="태윤 김" userId="383ba1ffdf0face8" providerId="LiveId" clId="{AA66C032-8A4F-4D71-AC9E-1AF96D54D0F3}" dt="2024-02-02T02:29:16.329" v="484" actId="26606"/>
          <ac:spMkLst>
            <pc:docMk/>
            <pc:sldMk cId="3848989028" sldId="264"/>
            <ac:spMk id="26" creationId="{61DBDC3E-EFBF-429B-957B-6C76FFB44963}"/>
          </ac:spMkLst>
        </pc:spChg>
        <pc:spChg chg="add del">
          <ac:chgData name="태윤 김" userId="383ba1ffdf0face8" providerId="LiveId" clId="{AA66C032-8A4F-4D71-AC9E-1AF96D54D0F3}" dt="2024-02-02T02:29:16.728" v="486" actId="26606"/>
          <ac:spMkLst>
            <pc:docMk/>
            <pc:sldMk cId="3848989028" sldId="264"/>
            <ac:spMk id="28" creationId="{927DE2D3-8A21-4D52-9C8C-8E7A2BE994AF}"/>
          </ac:spMkLst>
        </pc:spChg>
        <pc:spChg chg="add del">
          <ac:chgData name="태윤 김" userId="383ba1ffdf0face8" providerId="LiveId" clId="{AA66C032-8A4F-4D71-AC9E-1AF96D54D0F3}" dt="2024-02-02T02:29:16.728" v="486" actId="26606"/>
          <ac:spMkLst>
            <pc:docMk/>
            <pc:sldMk cId="3848989028" sldId="264"/>
            <ac:spMk id="29" creationId="{9C8ABB83-B231-4F0C-BF9E-E405FCF701A1}"/>
          </ac:spMkLst>
        </pc:spChg>
        <pc:spChg chg="add del">
          <ac:chgData name="태윤 김" userId="383ba1ffdf0face8" providerId="LiveId" clId="{AA66C032-8A4F-4D71-AC9E-1AF96D54D0F3}" dt="2024-02-02T02:29:16.728" v="486" actId="26606"/>
          <ac:spMkLst>
            <pc:docMk/>
            <pc:sldMk cId="3848989028" sldId="264"/>
            <ac:spMk id="30" creationId="{D52A4C6C-5650-9C5B-2772-E1CC6480F659}"/>
          </ac:spMkLst>
        </pc:spChg>
        <pc:spChg chg="add del">
          <ac:chgData name="태윤 김" userId="383ba1ffdf0face8" providerId="LiveId" clId="{AA66C032-8A4F-4D71-AC9E-1AF96D54D0F3}" dt="2024-02-02T02:29:18.036" v="488" actId="26606"/>
          <ac:spMkLst>
            <pc:docMk/>
            <pc:sldMk cId="3848989028" sldId="264"/>
            <ac:spMk id="32" creationId="{AA32DEB2-F749-473E-8163-50609FD3F0F7}"/>
          </ac:spMkLst>
        </pc:spChg>
        <pc:spChg chg="add del">
          <ac:chgData name="태윤 김" userId="383ba1ffdf0face8" providerId="LiveId" clId="{AA66C032-8A4F-4D71-AC9E-1AF96D54D0F3}" dt="2024-02-02T02:29:18.036" v="488" actId="26606"/>
          <ac:spMkLst>
            <pc:docMk/>
            <pc:sldMk cId="3848989028" sldId="264"/>
            <ac:spMk id="33" creationId="{72217C68-2C96-4AA6-8C3B-876ACBAA0429}"/>
          </ac:spMkLst>
        </pc:spChg>
        <pc:spChg chg="add del">
          <ac:chgData name="태윤 김" userId="383ba1ffdf0face8" providerId="LiveId" clId="{AA66C032-8A4F-4D71-AC9E-1AF96D54D0F3}" dt="2024-02-02T02:29:18.036" v="488" actId="26606"/>
          <ac:spMkLst>
            <pc:docMk/>
            <pc:sldMk cId="3848989028" sldId="264"/>
            <ac:spMk id="34" creationId="{62D97A7A-E64F-547C-ECF6-35D20EBAD006}"/>
          </ac:spMkLst>
        </pc:spChg>
        <pc:spChg chg="add del">
          <ac:chgData name="태윤 김" userId="383ba1ffdf0face8" providerId="LiveId" clId="{AA66C032-8A4F-4D71-AC9E-1AF96D54D0F3}" dt="2024-02-02T02:29:18.036" v="488" actId="26606"/>
          <ac:spMkLst>
            <pc:docMk/>
            <pc:sldMk cId="3848989028" sldId="264"/>
            <ac:spMk id="35" creationId="{713C28E7-3F64-4B98-9E91-E3E78398A7C2}"/>
          </ac:spMkLst>
        </pc:spChg>
        <pc:spChg chg="add">
          <ac:chgData name="태윤 김" userId="383ba1ffdf0face8" providerId="LiveId" clId="{AA66C032-8A4F-4D71-AC9E-1AF96D54D0F3}" dt="2024-02-02T02:29:18.049" v="489" actId="26606"/>
          <ac:spMkLst>
            <pc:docMk/>
            <pc:sldMk cId="3848989028" sldId="264"/>
            <ac:spMk id="37" creationId="{927DE2D3-8A21-4D52-9C8C-8E7A2BE994AF}"/>
          </ac:spMkLst>
        </pc:spChg>
        <pc:spChg chg="add">
          <ac:chgData name="태윤 김" userId="383ba1ffdf0face8" providerId="LiveId" clId="{AA66C032-8A4F-4D71-AC9E-1AF96D54D0F3}" dt="2024-02-02T02:29:18.049" v="489" actId="26606"/>
          <ac:spMkLst>
            <pc:docMk/>
            <pc:sldMk cId="3848989028" sldId="264"/>
            <ac:spMk id="38" creationId="{9C8ABB83-B231-4F0C-BF9E-E405FCF701A1}"/>
          </ac:spMkLst>
        </pc:spChg>
        <pc:spChg chg="add del">
          <ac:chgData name="태윤 김" userId="383ba1ffdf0face8" providerId="LiveId" clId="{AA66C032-8A4F-4D71-AC9E-1AF96D54D0F3}" dt="2024-02-02T02:32:52.428" v="513" actId="3680"/>
          <ac:spMkLst>
            <pc:docMk/>
            <pc:sldMk cId="3848989028" sldId="264"/>
            <ac:spMk id="39" creationId="{D52A4C6C-5650-9C5B-2772-E1CC6480F659}"/>
          </ac:spMkLst>
        </pc:spChg>
        <pc:grpChg chg="add del">
          <ac:chgData name="태윤 김" userId="383ba1ffdf0face8" providerId="LiveId" clId="{AA66C032-8A4F-4D71-AC9E-1AF96D54D0F3}" dt="2024-02-02T02:29:16.329" v="484" actId="26606"/>
          <ac:grpSpMkLst>
            <pc:docMk/>
            <pc:sldMk cId="3848989028" sldId="264"/>
            <ac:grpSpMk id="16" creationId="{C8F3AECA-1E28-4DB0-901D-747B827596E9}"/>
          </ac:grpSpMkLst>
        </pc:grpChg>
        <pc:grpChg chg="add del">
          <ac:chgData name="태윤 김" userId="383ba1ffdf0face8" providerId="LiveId" clId="{AA66C032-8A4F-4D71-AC9E-1AF96D54D0F3}" dt="2024-02-02T02:29:16.329" v="484" actId="26606"/>
          <ac:grpSpMkLst>
            <pc:docMk/>
            <pc:sldMk cId="3848989028" sldId="264"/>
            <ac:grpSpMk id="21" creationId="{3214C51D-3B74-4CCB-82B8-A184460FCAA2}"/>
          </ac:grpSpMkLst>
        </pc:grpChg>
        <pc:graphicFrameChg chg="add del mod ord modGraphic">
          <ac:chgData name="태윤 김" userId="383ba1ffdf0face8" providerId="LiveId" clId="{AA66C032-8A4F-4D71-AC9E-1AF96D54D0F3}" dt="2024-02-02T02:30:22.668" v="502" actId="3680"/>
          <ac:graphicFrameMkLst>
            <pc:docMk/>
            <pc:sldMk cId="3848989028" sldId="264"/>
            <ac:graphicFrameMk id="6" creationId="{28355A8A-3A67-6DFD-421D-19390FB8BBFB}"/>
          </ac:graphicFrameMkLst>
        </pc:graphicFrameChg>
        <pc:graphicFrameChg chg="add del mod ord modGraphic">
          <ac:chgData name="태윤 김" userId="383ba1ffdf0face8" providerId="LiveId" clId="{AA66C032-8A4F-4D71-AC9E-1AF96D54D0F3}" dt="2024-02-02T02:32:13.400" v="506" actId="3680"/>
          <ac:graphicFrameMkLst>
            <pc:docMk/>
            <pc:sldMk cId="3848989028" sldId="264"/>
            <ac:graphicFrameMk id="7" creationId="{2318217E-E6FA-E89A-7BB7-D079A93B50F7}"/>
          </ac:graphicFrameMkLst>
        </pc:graphicFrameChg>
        <pc:graphicFrameChg chg="add del mod ord modGraphic">
          <ac:chgData name="태윤 김" userId="383ba1ffdf0face8" providerId="LiveId" clId="{AA66C032-8A4F-4D71-AC9E-1AF96D54D0F3}" dt="2024-02-02T02:32:39.910" v="508" actId="3680"/>
          <ac:graphicFrameMkLst>
            <pc:docMk/>
            <pc:sldMk cId="3848989028" sldId="264"/>
            <ac:graphicFrameMk id="8" creationId="{0531559B-40BC-E291-9D52-81F56E175231}"/>
          </ac:graphicFrameMkLst>
        </pc:graphicFrameChg>
        <pc:graphicFrameChg chg="add del mod ord modGraphic">
          <ac:chgData name="태윤 김" userId="383ba1ffdf0face8" providerId="LiveId" clId="{AA66C032-8A4F-4D71-AC9E-1AF96D54D0F3}" dt="2024-02-02T02:32:47.629" v="512" actId="3680"/>
          <ac:graphicFrameMkLst>
            <pc:docMk/>
            <pc:sldMk cId="3848989028" sldId="264"/>
            <ac:graphicFrameMk id="11" creationId="{1824947E-82F7-6C9B-9AF5-90657FBD95A7}"/>
          </ac:graphicFrameMkLst>
        </pc:graphicFrameChg>
        <pc:graphicFrameChg chg="add mod ord modGraphic">
          <ac:chgData name="태윤 김" userId="383ba1ffdf0face8" providerId="LiveId" clId="{AA66C032-8A4F-4D71-AC9E-1AF96D54D0F3}" dt="2024-02-02T05:37:08.237" v="5757" actId="1076"/>
          <ac:graphicFrameMkLst>
            <pc:docMk/>
            <pc:sldMk cId="3848989028" sldId="264"/>
            <ac:graphicFrameMk id="13" creationId="{CF344B09-AEB9-D2BB-1EA1-43DE9CB56929}"/>
          </ac:graphicFrameMkLst>
        </pc:graphicFrameChg>
        <pc:picChg chg="add del mod">
          <ac:chgData name="태윤 김" userId="383ba1ffdf0face8" providerId="LiveId" clId="{AA66C032-8A4F-4D71-AC9E-1AF96D54D0F3}" dt="2024-02-02T02:30:08.986" v="492" actId="478"/>
          <ac:picMkLst>
            <pc:docMk/>
            <pc:sldMk cId="3848989028" sldId="264"/>
            <ac:picMk id="5" creationId="{5AB398E0-3E66-D88E-1493-B7C78A9C2BD6}"/>
          </ac:picMkLst>
        </pc:picChg>
        <pc:picChg chg="add del mod">
          <ac:chgData name="태윤 김" userId="383ba1ffdf0face8" providerId="LiveId" clId="{AA66C032-8A4F-4D71-AC9E-1AF96D54D0F3}" dt="2024-02-02T05:36:52.896" v="5751" actId="478"/>
          <ac:picMkLst>
            <pc:docMk/>
            <pc:sldMk cId="3848989028" sldId="264"/>
            <ac:picMk id="27" creationId="{A3CF7600-F0CF-95D3-537D-4AE2491D3836}"/>
          </ac:picMkLst>
        </pc:picChg>
      </pc:sldChg>
      <pc:sldChg chg="addSp delSp modSp mod modNotesTx">
        <pc:chgData name="태윤 김" userId="383ba1ffdf0face8" providerId="LiveId" clId="{AA66C032-8A4F-4D71-AC9E-1AF96D54D0F3}" dt="2024-02-02T03:43:12.097" v="4307" actId="20577"/>
        <pc:sldMkLst>
          <pc:docMk/>
          <pc:sldMk cId="108051920" sldId="265"/>
        </pc:sldMkLst>
        <pc:spChg chg="mod">
          <ac:chgData name="태윤 김" userId="383ba1ffdf0face8" providerId="LiveId" clId="{AA66C032-8A4F-4D71-AC9E-1AF96D54D0F3}" dt="2024-02-02T02:21:08.950" v="164" actId="1076"/>
          <ac:spMkLst>
            <pc:docMk/>
            <pc:sldMk cId="108051920" sldId="265"/>
            <ac:spMk id="2" creationId="{4E5F9040-1C3F-0501-6BB8-1FAFA2BB3DFB}"/>
          </ac:spMkLst>
        </pc:spChg>
        <pc:spChg chg="del">
          <ac:chgData name="태윤 김" userId="383ba1ffdf0face8" providerId="LiveId" clId="{AA66C032-8A4F-4D71-AC9E-1AF96D54D0F3}" dt="2024-02-02T02:19:14.088" v="117" actId="478"/>
          <ac:spMkLst>
            <pc:docMk/>
            <pc:sldMk cId="108051920" sldId="265"/>
            <ac:spMk id="3" creationId="{2592CF1F-9FE2-4CD5-520C-5DAA4405CE9D}"/>
          </ac:spMkLst>
        </pc:spChg>
        <pc:spChg chg="add del mod">
          <ac:chgData name="태윤 김" userId="383ba1ffdf0face8" providerId="LiveId" clId="{AA66C032-8A4F-4D71-AC9E-1AF96D54D0F3}" dt="2024-02-02T02:20:47.467" v="156" actId="478"/>
          <ac:spMkLst>
            <pc:docMk/>
            <pc:sldMk cId="108051920" sldId="265"/>
            <ac:spMk id="4" creationId="{1027E726-08A7-D110-F621-D698B9111395}"/>
          </ac:spMkLst>
        </pc:spChg>
        <pc:spChg chg="add del">
          <ac:chgData name="태윤 김" userId="383ba1ffdf0face8" providerId="LiveId" clId="{AA66C032-8A4F-4D71-AC9E-1AF96D54D0F3}" dt="2024-02-02T02:20:13.592" v="153" actId="478"/>
          <ac:spMkLst>
            <pc:docMk/>
            <pc:sldMk cId="108051920" sldId="265"/>
            <ac:spMk id="6" creationId="{8F44818D-A9C0-FDC6-9A0A-9BBA5D8A4BCF}"/>
          </ac:spMkLst>
        </pc:spChg>
        <pc:spChg chg="add mod">
          <ac:chgData name="태윤 김" userId="383ba1ffdf0face8" providerId="LiveId" clId="{AA66C032-8A4F-4D71-AC9E-1AF96D54D0F3}" dt="2024-02-02T02:20:49.857" v="158"/>
          <ac:spMkLst>
            <pc:docMk/>
            <pc:sldMk cId="108051920" sldId="265"/>
            <ac:spMk id="7" creationId="{FAFD6223-D0A1-1E97-FAB4-6761510CE5AB}"/>
          </ac:spMkLst>
        </pc:spChg>
        <pc:spChg chg="add del mod">
          <ac:chgData name="태윤 김" userId="383ba1ffdf0face8" providerId="LiveId" clId="{AA66C032-8A4F-4D71-AC9E-1AF96D54D0F3}" dt="2024-02-02T02:21:08.705" v="163" actId="478"/>
          <ac:spMkLst>
            <pc:docMk/>
            <pc:sldMk cId="108051920" sldId="265"/>
            <ac:spMk id="8" creationId="{C7B149FE-A734-5F32-A431-327F1383BA65}"/>
          </ac:spMkLst>
        </pc:spChg>
        <pc:spChg chg="add mod">
          <ac:chgData name="태윤 김" userId="383ba1ffdf0face8" providerId="LiveId" clId="{AA66C032-8A4F-4D71-AC9E-1AF96D54D0F3}" dt="2024-02-02T02:20:49.857" v="158"/>
          <ac:spMkLst>
            <pc:docMk/>
            <pc:sldMk cId="108051920" sldId="265"/>
            <ac:spMk id="9" creationId="{3F0A07E1-878A-DCFA-4285-AFCB062FC7DB}"/>
          </ac:spMkLst>
        </pc:spChg>
        <pc:spChg chg="add mod">
          <ac:chgData name="태윤 김" userId="383ba1ffdf0face8" providerId="LiveId" clId="{AA66C032-8A4F-4D71-AC9E-1AF96D54D0F3}" dt="2024-02-02T02:20:49.857" v="158"/>
          <ac:spMkLst>
            <pc:docMk/>
            <pc:sldMk cId="108051920" sldId="265"/>
            <ac:spMk id="10" creationId="{12D5550E-98E4-A11E-349C-95376BB417A5}"/>
          </ac:spMkLst>
        </pc:spChg>
        <pc:spChg chg="add mod">
          <ac:chgData name="태윤 김" userId="383ba1ffdf0face8" providerId="LiveId" clId="{AA66C032-8A4F-4D71-AC9E-1AF96D54D0F3}" dt="2024-02-02T02:20:49.857" v="158"/>
          <ac:spMkLst>
            <pc:docMk/>
            <pc:sldMk cId="108051920" sldId="265"/>
            <ac:spMk id="11" creationId="{E91B67D1-0F3E-A84F-A752-588725F2775E}"/>
          </ac:spMkLst>
        </pc:spChg>
        <pc:spChg chg="add mod">
          <ac:chgData name="태윤 김" userId="383ba1ffdf0face8" providerId="LiveId" clId="{AA66C032-8A4F-4D71-AC9E-1AF96D54D0F3}" dt="2024-02-02T02:20:49.857" v="158"/>
          <ac:spMkLst>
            <pc:docMk/>
            <pc:sldMk cId="108051920" sldId="265"/>
            <ac:spMk id="12" creationId="{53F7C98B-994F-4530-9825-5E6F9E934075}"/>
          </ac:spMkLst>
        </pc:spChg>
        <pc:spChg chg="add mod">
          <ac:chgData name="태윤 김" userId="383ba1ffdf0face8" providerId="LiveId" clId="{AA66C032-8A4F-4D71-AC9E-1AF96D54D0F3}" dt="2024-02-02T02:20:49.857" v="158"/>
          <ac:spMkLst>
            <pc:docMk/>
            <pc:sldMk cId="108051920" sldId="265"/>
            <ac:spMk id="13" creationId="{495E506C-4885-5C1C-55DA-C39F1BFE424C}"/>
          </ac:spMkLst>
        </pc:spChg>
        <pc:spChg chg="add mod">
          <ac:chgData name="태윤 김" userId="383ba1ffdf0face8" providerId="LiveId" clId="{AA66C032-8A4F-4D71-AC9E-1AF96D54D0F3}" dt="2024-02-02T02:20:49.857" v="158"/>
          <ac:spMkLst>
            <pc:docMk/>
            <pc:sldMk cId="108051920" sldId="265"/>
            <ac:spMk id="14" creationId="{08E0AE01-2706-1D5E-C70D-EBFE008687D4}"/>
          </ac:spMkLst>
        </pc:spChg>
        <pc:spChg chg="add mod">
          <ac:chgData name="태윤 김" userId="383ba1ffdf0face8" providerId="LiveId" clId="{AA66C032-8A4F-4D71-AC9E-1AF96D54D0F3}" dt="2024-02-02T02:20:49.857" v="158"/>
          <ac:spMkLst>
            <pc:docMk/>
            <pc:sldMk cId="108051920" sldId="265"/>
            <ac:spMk id="15" creationId="{82604265-4AB9-E698-FAF1-613C2FA4568B}"/>
          </ac:spMkLst>
        </pc:spChg>
        <pc:spChg chg="add mod">
          <ac:chgData name="태윤 김" userId="383ba1ffdf0face8" providerId="LiveId" clId="{AA66C032-8A4F-4D71-AC9E-1AF96D54D0F3}" dt="2024-02-02T02:20:49.857" v="158"/>
          <ac:spMkLst>
            <pc:docMk/>
            <pc:sldMk cId="108051920" sldId="265"/>
            <ac:spMk id="16" creationId="{3D77DC0C-3C15-A036-1630-7BBB2C295CCD}"/>
          </ac:spMkLst>
        </pc:spChg>
        <pc:spChg chg="add mod">
          <ac:chgData name="태윤 김" userId="383ba1ffdf0face8" providerId="LiveId" clId="{AA66C032-8A4F-4D71-AC9E-1AF96D54D0F3}" dt="2024-02-02T02:20:49.857" v="158"/>
          <ac:spMkLst>
            <pc:docMk/>
            <pc:sldMk cId="108051920" sldId="265"/>
            <ac:spMk id="17" creationId="{3664C683-BE5F-528E-2C00-C1317F3305C4}"/>
          </ac:spMkLst>
        </pc:spChg>
        <pc:spChg chg="add mod">
          <ac:chgData name="태윤 김" userId="383ba1ffdf0face8" providerId="LiveId" clId="{AA66C032-8A4F-4D71-AC9E-1AF96D54D0F3}" dt="2024-02-02T02:20:49.857" v="158"/>
          <ac:spMkLst>
            <pc:docMk/>
            <pc:sldMk cId="108051920" sldId="265"/>
            <ac:spMk id="18" creationId="{7A92B632-9E4C-1BA3-E4A1-43CA92E7D9DC}"/>
          </ac:spMkLst>
        </pc:spChg>
        <pc:spChg chg="add mod">
          <ac:chgData name="태윤 김" userId="383ba1ffdf0face8" providerId="LiveId" clId="{AA66C032-8A4F-4D71-AC9E-1AF96D54D0F3}" dt="2024-02-02T02:20:49.857" v="158"/>
          <ac:spMkLst>
            <pc:docMk/>
            <pc:sldMk cId="108051920" sldId="265"/>
            <ac:spMk id="29" creationId="{72AE3079-A71E-04E1-1006-1114F452E5B2}"/>
          </ac:spMkLst>
        </pc:spChg>
        <pc:spChg chg="add mod">
          <ac:chgData name="태윤 김" userId="383ba1ffdf0face8" providerId="LiveId" clId="{AA66C032-8A4F-4D71-AC9E-1AF96D54D0F3}" dt="2024-02-02T02:20:49.857" v="158"/>
          <ac:spMkLst>
            <pc:docMk/>
            <pc:sldMk cId="108051920" sldId="265"/>
            <ac:spMk id="37" creationId="{1A57AA6C-488F-B50B-BF9D-7B2629FCBE66}"/>
          </ac:spMkLst>
        </pc:spChg>
        <pc:spChg chg="add del mod">
          <ac:chgData name="태윤 김" userId="383ba1ffdf0face8" providerId="LiveId" clId="{AA66C032-8A4F-4D71-AC9E-1AF96D54D0F3}" dt="2024-02-02T02:22:50.733" v="309" actId="478"/>
          <ac:spMkLst>
            <pc:docMk/>
            <pc:sldMk cId="108051920" sldId="265"/>
            <ac:spMk id="38" creationId="{4524DD28-97B7-160A-F07A-B2E90259C5AD}"/>
          </ac:spMkLst>
        </pc:spChg>
        <pc:spChg chg="add del mod">
          <ac:chgData name="태윤 김" userId="383ba1ffdf0face8" providerId="LiveId" clId="{AA66C032-8A4F-4D71-AC9E-1AF96D54D0F3}" dt="2024-02-02T02:24:35.797" v="391" actId="478"/>
          <ac:spMkLst>
            <pc:docMk/>
            <pc:sldMk cId="108051920" sldId="265"/>
            <ac:spMk id="39" creationId="{28C7D443-2403-61DB-2991-B4B9F8A488CF}"/>
          </ac:spMkLst>
        </pc:spChg>
        <pc:spChg chg="add del mod">
          <ac:chgData name="태윤 김" userId="383ba1ffdf0face8" providerId="LiveId" clId="{AA66C032-8A4F-4D71-AC9E-1AF96D54D0F3}" dt="2024-02-02T02:21:58.012" v="219" actId="478"/>
          <ac:spMkLst>
            <pc:docMk/>
            <pc:sldMk cId="108051920" sldId="265"/>
            <ac:spMk id="40" creationId="{1F14BDC4-EC58-8DAC-04B4-B627FFA730ED}"/>
          </ac:spMkLst>
        </pc:spChg>
        <pc:spChg chg="add del mod">
          <ac:chgData name="태윤 김" userId="383ba1ffdf0face8" providerId="LiveId" clId="{AA66C032-8A4F-4D71-AC9E-1AF96D54D0F3}" dt="2024-02-02T02:24:36.581" v="392" actId="478"/>
          <ac:spMkLst>
            <pc:docMk/>
            <pc:sldMk cId="108051920" sldId="265"/>
            <ac:spMk id="41" creationId="{CF369EAC-CDE6-FA7C-F034-363771597A73}"/>
          </ac:spMkLst>
        </pc:spChg>
        <pc:spChg chg="add mod">
          <ac:chgData name="태윤 김" userId="383ba1ffdf0face8" providerId="LiveId" clId="{AA66C032-8A4F-4D71-AC9E-1AF96D54D0F3}" dt="2024-02-02T02:25:20.668" v="399" actId="1076"/>
          <ac:spMkLst>
            <pc:docMk/>
            <pc:sldMk cId="108051920" sldId="265"/>
            <ac:spMk id="42" creationId="{39A50D44-0F99-CDAA-67C6-910342CE63A9}"/>
          </ac:spMkLst>
        </pc:spChg>
        <pc:spChg chg="add del mod">
          <ac:chgData name="태윤 김" userId="383ba1ffdf0face8" providerId="LiveId" clId="{AA66C032-8A4F-4D71-AC9E-1AF96D54D0F3}" dt="2024-02-02T02:24:33.853" v="389" actId="478"/>
          <ac:spMkLst>
            <pc:docMk/>
            <pc:sldMk cId="108051920" sldId="265"/>
            <ac:spMk id="43" creationId="{DB247986-6CD7-9303-9E5E-0E5F5B7A4EAE}"/>
          </ac:spMkLst>
        </pc:spChg>
        <pc:spChg chg="add del mod">
          <ac:chgData name="태윤 김" userId="383ba1ffdf0face8" providerId="LiveId" clId="{AA66C032-8A4F-4D71-AC9E-1AF96D54D0F3}" dt="2024-02-02T02:21:36.714" v="173" actId="478"/>
          <ac:spMkLst>
            <pc:docMk/>
            <pc:sldMk cId="108051920" sldId="265"/>
            <ac:spMk id="44" creationId="{1FF878AD-829A-5121-E9D9-346F844F1F96}"/>
          </ac:spMkLst>
        </pc:spChg>
        <pc:spChg chg="add mod">
          <ac:chgData name="태윤 김" userId="383ba1ffdf0face8" providerId="LiveId" clId="{AA66C032-8A4F-4D71-AC9E-1AF96D54D0F3}" dt="2024-02-02T02:25:26.180" v="400" actId="1076"/>
          <ac:spMkLst>
            <pc:docMk/>
            <pc:sldMk cId="108051920" sldId="265"/>
            <ac:spMk id="45" creationId="{38CE5B33-7CB6-A5D8-96BB-3F0A85FD9E3A}"/>
          </ac:spMkLst>
        </pc:spChg>
        <pc:spChg chg="add mod">
          <ac:chgData name="태윤 김" userId="383ba1ffdf0face8" providerId="LiveId" clId="{AA66C032-8A4F-4D71-AC9E-1AF96D54D0F3}" dt="2024-02-02T02:25:28.182" v="401" actId="1076"/>
          <ac:spMkLst>
            <pc:docMk/>
            <pc:sldMk cId="108051920" sldId="265"/>
            <ac:spMk id="46" creationId="{4A3C9F2D-874F-BC4D-48E2-2C584CA103DC}"/>
          </ac:spMkLst>
        </pc:spChg>
        <pc:spChg chg="add mod">
          <ac:chgData name="태윤 김" userId="383ba1ffdf0face8" providerId="LiveId" clId="{AA66C032-8A4F-4D71-AC9E-1AF96D54D0F3}" dt="2024-02-02T02:25:31.207" v="402" actId="1076"/>
          <ac:spMkLst>
            <pc:docMk/>
            <pc:sldMk cId="108051920" sldId="265"/>
            <ac:spMk id="47" creationId="{F4D8B0FD-DE35-11F4-36AD-56C5F1502A9E}"/>
          </ac:spMkLst>
        </pc:spChg>
        <pc:spChg chg="add del mod">
          <ac:chgData name="태윤 김" userId="383ba1ffdf0face8" providerId="LiveId" clId="{AA66C032-8A4F-4D71-AC9E-1AF96D54D0F3}" dt="2024-02-02T02:22:52.942" v="310" actId="478"/>
          <ac:spMkLst>
            <pc:docMk/>
            <pc:sldMk cId="108051920" sldId="265"/>
            <ac:spMk id="58" creationId="{FDB1029E-2046-1E61-5748-8EBE85240D97}"/>
          </ac:spMkLst>
        </pc:spChg>
        <pc:spChg chg="add mod">
          <ac:chgData name="태윤 김" userId="383ba1ffdf0face8" providerId="LiveId" clId="{AA66C032-8A4F-4D71-AC9E-1AF96D54D0F3}" dt="2024-02-02T02:26:06.255" v="435" actId="1076"/>
          <ac:spMkLst>
            <pc:docMk/>
            <pc:sldMk cId="108051920" sldId="265"/>
            <ac:spMk id="127" creationId="{1382CB2A-A37E-E922-6D8D-0124D4CFC4ED}"/>
          </ac:spMkLst>
        </pc:spChg>
        <pc:spChg chg="add del mod">
          <ac:chgData name="태윤 김" userId="383ba1ffdf0face8" providerId="LiveId" clId="{AA66C032-8A4F-4D71-AC9E-1AF96D54D0F3}" dt="2024-02-02T02:28:40.257" v="467" actId="478"/>
          <ac:spMkLst>
            <pc:docMk/>
            <pc:sldMk cId="108051920" sldId="265"/>
            <ac:spMk id="132" creationId="{EB26F5CD-53EB-B58A-D921-2E54AF33AB6D}"/>
          </ac:spMkLst>
        </pc:spChg>
        <pc:cxnChg chg="add del mod">
          <ac:chgData name="태윤 김" userId="383ba1ffdf0face8" providerId="LiveId" clId="{AA66C032-8A4F-4D71-AC9E-1AF96D54D0F3}" dt="2024-02-02T02:20:48.175" v="157" actId="478"/>
          <ac:cxnSpMkLst>
            <pc:docMk/>
            <pc:sldMk cId="108051920" sldId="265"/>
            <ac:cxnSpMk id="5" creationId="{0F042294-275E-837F-7422-44F2CEFA7E11}"/>
          </ac:cxnSpMkLst>
        </pc:cxnChg>
        <pc:cxnChg chg="add mod">
          <ac:chgData name="태윤 김" userId="383ba1ffdf0face8" providerId="LiveId" clId="{AA66C032-8A4F-4D71-AC9E-1AF96D54D0F3}" dt="2024-02-02T02:20:49.857" v="158"/>
          <ac:cxnSpMkLst>
            <pc:docMk/>
            <pc:sldMk cId="108051920" sldId="265"/>
            <ac:cxnSpMk id="19" creationId="{C1C2C9D4-4167-01F9-46E9-EC1BA00F3E56}"/>
          </ac:cxnSpMkLst>
        </pc:cxnChg>
        <pc:cxnChg chg="add mod">
          <ac:chgData name="태윤 김" userId="383ba1ffdf0face8" providerId="LiveId" clId="{AA66C032-8A4F-4D71-AC9E-1AF96D54D0F3}" dt="2024-02-02T02:20:49.857" v="158"/>
          <ac:cxnSpMkLst>
            <pc:docMk/>
            <pc:sldMk cId="108051920" sldId="265"/>
            <ac:cxnSpMk id="20" creationId="{37F3DFCA-700D-E7B3-AB2A-C11BD26C8923}"/>
          </ac:cxnSpMkLst>
        </pc:cxnChg>
        <pc:cxnChg chg="add mod">
          <ac:chgData name="태윤 김" userId="383ba1ffdf0face8" providerId="LiveId" clId="{AA66C032-8A4F-4D71-AC9E-1AF96D54D0F3}" dt="2024-02-02T02:20:49.857" v="158"/>
          <ac:cxnSpMkLst>
            <pc:docMk/>
            <pc:sldMk cId="108051920" sldId="265"/>
            <ac:cxnSpMk id="21" creationId="{12B633AA-03E7-936A-B1BF-F2859892A720}"/>
          </ac:cxnSpMkLst>
        </pc:cxnChg>
        <pc:cxnChg chg="add mod">
          <ac:chgData name="태윤 김" userId="383ba1ffdf0face8" providerId="LiveId" clId="{AA66C032-8A4F-4D71-AC9E-1AF96D54D0F3}" dt="2024-02-02T02:20:49.857" v="158"/>
          <ac:cxnSpMkLst>
            <pc:docMk/>
            <pc:sldMk cId="108051920" sldId="265"/>
            <ac:cxnSpMk id="22" creationId="{E3FE1FA9-8FDC-2C1D-D475-07D44B4DADBE}"/>
          </ac:cxnSpMkLst>
        </pc:cxnChg>
        <pc:cxnChg chg="add mod">
          <ac:chgData name="태윤 김" userId="383ba1ffdf0face8" providerId="LiveId" clId="{AA66C032-8A4F-4D71-AC9E-1AF96D54D0F3}" dt="2024-02-02T02:20:49.857" v="158"/>
          <ac:cxnSpMkLst>
            <pc:docMk/>
            <pc:sldMk cId="108051920" sldId="265"/>
            <ac:cxnSpMk id="23" creationId="{102FD05E-FD77-6FDF-40B6-0AE48F9432B9}"/>
          </ac:cxnSpMkLst>
        </pc:cxnChg>
        <pc:cxnChg chg="add mod">
          <ac:chgData name="태윤 김" userId="383ba1ffdf0face8" providerId="LiveId" clId="{AA66C032-8A4F-4D71-AC9E-1AF96D54D0F3}" dt="2024-02-02T02:20:49.857" v="158"/>
          <ac:cxnSpMkLst>
            <pc:docMk/>
            <pc:sldMk cId="108051920" sldId="265"/>
            <ac:cxnSpMk id="24" creationId="{64113D4F-EAF3-D96A-5B37-9259FC5C4011}"/>
          </ac:cxnSpMkLst>
        </pc:cxnChg>
        <pc:cxnChg chg="add mod">
          <ac:chgData name="태윤 김" userId="383ba1ffdf0face8" providerId="LiveId" clId="{AA66C032-8A4F-4D71-AC9E-1AF96D54D0F3}" dt="2024-02-02T02:20:49.857" v="158"/>
          <ac:cxnSpMkLst>
            <pc:docMk/>
            <pc:sldMk cId="108051920" sldId="265"/>
            <ac:cxnSpMk id="25" creationId="{874B7037-E0DE-C4D6-BA91-606010C31375}"/>
          </ac:cxnSpMkLst>
        </pc:cxnChg>
        <pc:cxnChg chg="add mod">
          <ac:chgData name="태윤 김" userId="383ba1ffdf0face8" providerId="LiveId" clId="{AA66C032-8A4F-4D71-AC9E-1AF96D54D0F3}" dt="2024-02-02T02:20:49.857" v="158"/>
          <ac:cxnSpMkLst>
            <pc:docMk/>
            <pc:sldMk cId="108051920" sldId="265"/>
            <ac:cxnSpMk id="26" creationId="{B05B3E47-BB9C-DD51-941C-9C8E7BB7BC36}"/>
          </ac:cxnSpMkLst>
        </pc:cxnChg>
        <pc:cxnChg chg="add mod">
          <ac:chgData name="태윤 김" userId="383ba1ffdf0face8" providerId="LiveId" clId="{AA66C032-8A4F-4D71-AC9E-1AF96D54D0F3}" dt="2024-02-02T02:20:49.857" v="158"/>
          <ac:cxnSpMkLst>
            <pc:docMk/>
            <pc:sldMk cId="108051920" sldId="265"/>
            <ac:cxnSpMk id="27" creationId="{F26F0806-4FD0-9885-1D2B-E23845C57254}"/>
          </ac:cxnSpMkLst>
        </pc:cxnChg>
        <pc:cxnChg chg="add mod">
          <ac:chgData name="태윤 김" userId="383ba1ffdf0face8" providerId="LiveId" clId="{AA66C032-8A4F-4D71-AC9E-1AF96D54D0F3}" dt="2024-02-02T02:20:49.857" v="158"/>
          <ac:cxnSpMkLst>
            <pc:docMk/>
            <pc:sldMk cId="108051920" sldId="265"/>
            <ac:cxnSpMk id="28" creationId="{3A19DA0D-045D-F7AE-A1C4-C5E81508944C}"/>
          </ac:cxnSpMkLst>
        </pc:cxnChg>
        <pc:cxnChg chg="add mod">
          <ac:chgData name="태윤 김" userId="383ba1ffdf0face8" providerId="LiveId" clId="{AA66C032-8A4F-4D71-AC9E-1AF96D54D0F3}" dt="2024-02-02T02:20:49.857" v="158"/>
          <ac:cxnSpMkLst>
            <pc:docMk/>
            <pc:sldMk cId="108051920" sldId="265"/>
            <ac:cxnSpMk id="30" creationId="{D0160AD6-BE42-7748-89D4-F0979E0A99EA}"/>
          </ac:cxnSpMkLst>
        </pc:cxnChg>
        <pc:cxnChg chg="add mod">
          <ac:chgData name="태윤 김" userId="383ba1ffdf0face8" providerId="LiveId" clId="{AA66C032-8A4F-4D71-AC9E-1AF96D54D0F3}" dt="2024-02-02T02:20:49.857" v="158"/>
          <ac:cxnSpMkLst>
            <pc:docMk/>
            <pc:sldMk cId="108051920" sldId="265"/>
            <ac:cxnSpMk id="31" creationId="{DDF9DBD9-C402-C201-295E-32BFBDEDFDC1}"/>
          </ac:cxnSpMkLst>
        </pc:cxnChg>
        <pc:cxnChg chg="add mod">
          <ac:chgData name="태윤 김" userId="383ba1ffdf0face8" providerId="LiveId" clId="{AA66C032-8A4F-4D71-AC9E-1AF96D54D0F3}" dt="2024-02-02T02:20:49.857" v="158"/>
          <ac:cxnSpMkLst>
            <pc:docMk/>
            <pc:sldMk cId="108051920" sldId="265"/>
            <ac:cxnSpMk id="32" creationId="{C74DC226-E471-FBF0-A168-17DFCC8CE401}"/>
          </ac:cxnSpMkLst>
        </pc:cxnChg>
        <pc:cxnChg chg="add mod">
          <ac:chgData name="태윤 김" userId="383ba1ffdf0face8" providerId="LiveId" clId="{AA66C032-8A4F-4D71-AC9E-1AF96D54D0F3}" dt="2024-02-02T02:20:49.857" v="158"/>
          <ac:cxnSpMkLst>
            <pc:docMk/>
            <pc:sldMk cId="108051920" sldId="265"/>
            <ac:cxnSpMk id="33" creationId="{273CC505-E583-C6D1-E57A-CA87856935E4}"/>
          </ac:cxnSpMkLst>
        </pc:cxnChg>
        <pc:cxnChg chg="add mod">
          <ac:chgData name="태윤 김" userId="383ba1ffdf0face8" providerId="LiveId" clId="{AA66C032-8A4F-4D71-AC9E-1AF96D54D0F3}" dt="2024-02-02T02:20:49.857" v="158"/>
          <ac:cxnSpMkLst>
            <pc:docMk/>
            <pc:sldMk cId="108051920" sldId="265"/>
            <ac:cxnSpMk id="34" creationId="{3C39F4F1-8FD1-5A4B-D98F-E29433B8A7AE}"/>
          </ac:cxnSpMkLst>
        </pc:cxnChg>
        <pc:cxnChg chg="add mod">
          <ac:chgData name="태윤 김" userId="383ba1ffdf0face8" providerId="LiveId" clId="{AA66C032-8A4F-4D71-AC9E-1AF96D54D0F3}" dt="2024-02-02T02:20:49.857" v="158"/>
          <ac:cxnSpMkLst>
            <pc:docMk/>
            <pc:sldMk cId="108051920" sldId="265"/>
            <ac:cxnSpMk id="35" creationId="{1590A168-4F9C-19D4-6CF3-3615A420CA5E}"/>
          </ac:cxnSpMkLst>
        </pc:cxnChg>
        <pc:cxnChg chg="add mod">
          <ac:chgData name="태윤 김" userId="383ba1ffdf0face8" providerId="LiveId" clId="{AA66C032-8A4F-4D71-AC9E-1AF96D54D0F3}" dt="2024-02-02T02:20:49.857" v="158"/>
          <ac:cxnSpMkLst>
            <pc:docMk/>
            <pc:sldMk cId="108051920" sldId="265"/>
            <ac:cxnSpMk id="36" creationId="{DB19C211-293D-A2B2-6F03-8FAE77AC426E}"/>
          </ac:cxnSpMkLst>
        </pc:cxnChg>
        <pc:cxnChg chg="add mod">
          <ac:chgData name="태윤 김" userId="383ba1ffdf0face8" providerId="LiveId" clId="{AA66C032-8A4F-4D71-AC9E-1AF96D54D0F3}" dt="2024-02-02T02:24:35.797" v="391" actId="478"/>
          <ac:cxnSpMkLst>
            <pc:docMk/>
            <pc:sldMk cId="108051920" sldId="265"/>
            <ac:cxnSpMk id="48" creationId="{FD8B8A5C-411A-6738-980F-42566312DB79}"/>
          </ac:cxnSpMkLst>
        </pc:cxnChg>
        <pc:cxnChg chg="add mod">
          <ac:chgData name="태윤 김" userId="383ba1ffdf0face8" providerId="LiveId" clId="{AA66C032-8A4F-4D71-AC9E-1AF96D54D0F3}" dt="2024-02-02T02:25:31.207" v="402" actId="1076"/>
          <ac:cxnSpMkLst>
            <pc:docMk/>
            <pc:sldMk cId="108051920" sldId="265"/>
            <ac:cxnSpMk id="49" creationId="{EED441DA-67BB-81D3-079B-1CB7B542BE3A}"/>
          </ac:cxnSpMkLst>
        </pc:cxnChg>
        <pc:cxnChg chg="add del mod">
          <ac:chgData name="태윤 김" userId="383ba1ffdf0face8" providerId="LiveId" clId="{AA66C032-8A4F-4D71-AC9E-1AF96D54D0F3}" dt="2024-02-02T02:22:54.861" v="312" actId="478"/>
          <ac:cxnSpMkLst>
            <pc:docMk/>
            <pc:sldMk cId="108051920" sldId="265"/>
            <ac:cxnSpMk id="50" creationId="{BA618B64-8212-3255-E2FD-03B29D693903}"/>
          </ac:cxnSpMkLst>
        </pc:cxnChg>
        <pc:cxnChg chg="add mod">
          <ac:chgData name="태윤 김" userId="383ba1ffdf0face8" providerId="LiveId" clId="{AA66C032-8A4F-4D71-AC9E-1AF96D54D0F3}" dt="2024-02-02T02:25:31.207" v="402" actId="1076"/>
          <ac:cxnSpMkLst>
            <pc:docMk/>
            <pc:sldMk cId="108051920" sldId="265"/>
            <ac:cxnSpMk id="51" creationId="{093C05BA-E933-2D41-A90B-AC27641BE20E}"/>
          </ac:cxnSpMkLst>
        </pc:cxnChg>
        <pc:cxnChg chg="add mod">
          <ac:chgData name="태윤 김" userId="383ba1ffdf0face8" providerId="LiveId" clId="{AA66C032-8A4F-4D71-AC9E-1AF96D54D0F3}" dt="2024-02-02T02:25:31.207" v="402" actId="1076"/>
          <ac:cxnSpMkLst>
            <pc:docMk/>
            <pc:sldMk cId="108051920" sldId="265"/>
            <ac:cxnSpMk id="52" creationId="{F6318640-73F3-1CFB-F9FC-0EE6088DE94B}"/>
          </ac:cxnSpMkLst>
        </pc:cxnChg>
        <pc:cxnChg chg="add mod">
          <ac:chgData name="태윤 김" userId="383ba1ffdf0face8" providerId="LiveId" clId="{AA66C032-8A4F-4D71-AC9E-1AF96D54D0F3}" dt="2024-02-02T02:25:31.207" v="402" actId="1076"/>
          <ac:cxnSpMkLst>
            <pc:docMk/>
            <pc:sldMk cId="108051920" sldId="265"/>
            <ac:cxnSpMk id="53" creationId="{C28C2F57-1E4F-3F82-B15E-C81B31E0AD7A}"/>
          </ac:cxnSpMkLst>
        </pc:cxnChg>
        <pc:cxnChg chg="add del mod">
          <ac:chgData name="태윤 김" userId="383ba1ffdf0face8" providerId="LiveId" clId="{AA66C032-8A4F-4D71-AC9E-1AF96D54D0F3}" dt="2024-02-02T02:24:37.831" v="394" actId="478"/>
          <ac:cxnSpMkLst>
            <pc:docMk/>
            <pc:sldMk cId="108051920" sldId="265"/>
            <ac:cxnSpMk id="54" creationId="{585F604E-4E7D-7DE7-C823-133D4D1D25DE}"/>
          </ac:cxnSpMkLst>
        </pc:cxnChg>
        <pc:cxnChg chg="add del mod">
          <ac:chgData name="태윤 김" userId="383ba1ffdf0face8" providerId="LiveId" clId="{AA66C032-8A4F-4D71-AC9E-1AF96D54D0F3}" dt="2024-02-02T02:24:34.582" v="390" actId="478"/>
          <ac:cxnSpMkLst>
            <pc:docMk/>
            <pc:sldMk cId="108051920" sldId="265"/>
            <ac:cxnSpMk id="55" creationId="{D5248F80-DD9D-23F2-ABA2-8B6E4A8B95A0}"/>
          </ac:cxnSpMkLst>
        </pc:cxnChg>
        <pc:cxnChg chg="add del mod">
          <ac:chgData name="태윤 김" userId="383ba1ffdf0face8" providerId="LiveId" clId="{AA66C032-8A4F-4D71-AC9E-1AF96D54D0F3}" dt="2024-02-02T02:24:37.200" v="393" actId="478"/>
          <ac:cxnSpMkLst>
            <pc:docMk/>
            <pc:sldMk cId="108051920" sldId="265"/>
            <ac:cxnSpMk id="56" creationId="{956750CC-3B69-9FBA-A9FE-A83BC022DABC}"/>
          </ac:cxnSpMkLst>
        </pc:cxnChg>
        <pc:cxnChg chg="add del mod">
          <ac:chgData name="태윤 김" userId="383ba1ffdf0face8" providerId="LiveId" clId="{AA66C032-8A4F-4D71-AC9E-1AF96D54D0F3}" dt="2024-02-02T02:23:48.617" v="363" actId="478"/>
          <ac:cxnSpMkLst>
            <pc:docMk/>
            <pc:sldMk cId="108051920" sldId="265"/>
            <ac:cxnSpMk id="57" creationId="{9F8156E4-21F5-5A8F-8663-DB862DB8EC9F}"/>
          </ac:cxnSpMkLst>
        </pc:cxnChg>
        <pc:cxnChg chg="add del mod">
          <ac:chgData name="태윤 김" userId="383ba1ffdf0face8" providerId="LiveId" clId="{AA66C032-8A4F-4D71-AC9E-1AF96D54D0F3}" dt="2024-02-02T02:22:53.720" v="311" actId="478"/>
          <ac:cxnSpMkLst>
            <pc:docMk/>
            <pc:sldMk cId="108051920" sldId="265"/>
            <ac:cxnSpMk id="59" creationId="{46405172-04C9-C755-EB43-B7B8D3DC9399}"/>
          </ac:cxnSpMkLst>
        </pc:cxnChg>
        <pc:cxnChg chg="add del mod">
          <ac:chgData name="태윤 김" userId="383ba1ffdf0face8" providerId="LiveId" clId="{AA66C032-8A4F-4D71-AC9E-1AF96D54D0F3}" dt="2024-02-02T02:21:59.947" v="222" actId="478"/>
          <ac:cxnSpMkLst>
            <pc:docMk/>
            <pc:sldMk cId="108051920" sldId="265"/>
            <ac:cxnSpMk id="60" creationId="{6CC1A68D-FFA0-1DB5-2B98-D8EEACC5B245}"/>
          </ac:cxnSpMkLst>
        </pc:cxnChg>
        <pc:cxnChg chg="add del mod">
          <ac:chgData name="태윤 김" userId="383ba1ffdf0face8" providerId="LiveId" clId="{AA66C032-8A4F-4D71-AC9E-1AF96D54D0F3}" dt="2024-02-02T02:21:59.542" v="221" actId="478"/>
          <ac:cxnSpMkLst>
            <pc:docMk/>
            <pc:sldMk cId="108051920" sldId="265"/>
            <ac:cxnSpMk id="61" creationId="{1ED6B3A9-F39F-BCCA-82F4-902FD928740C}"/>
          </ac:cxnSpMkLst>
        </pc:cxnChg>
        <pc:cxnChg chg="add del mod">
          <ac:chgData name="태윤 김" userId="383ba1ffdf0face8" providerId="LiveId" clId="{AA66C032-8A4F-4D71-AC9E-1AF96D54D0F3}" dt="2024-02-02T02:21:58.992" v="220" actId="478"/>
          <ac:cxnSpMkLst>
            <pc:docMk/>
            <pc:sldMk cId="108051920" sldId="265"/>
            <ac:cxnSpMk id="62" creationId="{8560810C-DA1D-68CA-FD92-BCE53D95D682}"/>
          </ac:cxnSpMkLst>
        </pc:cxnChg>
        <pc:cxnChg chg="add mod">
          <ac:chgData name="태윤 김" userId="383ba1ffdf0face8" providerId="LiveId" clId="{AA66C032-8A4F-4D71-AC9E-1AF96D54D0F3}" dt="2024-02-02T02:26:06.255" v="435" actId="1076"/>
          <ac:cxnSpMkLst>
            <pc:docMk/>
            <pc:sldMk cId="108051920" sldId="265"/>
            <ac:cxnSpMk id="128" creationId="{779B1507-E48B-DF93-2A62-AC7244C0A801}"/>
          </ac:cxnSpMkLst>
        </pc:cxnChg>
        <pc:cxnChg chg="add del mod">
          <ac:chgData name="태윤 김" userId="383ba1ffdf0face8" providerId="LiveId" clId="{AA66C032-8A4F-4D71-AC9E-1AF96D54D0F3}" dt="2024-02-02T02:28:41.071" v="468" actId="478"/>
          <ac:cxnSpMkLst>
            <pc:docMk/>
            <pc:sldMk cId="108051920" sldId="265"/>
            <ac:cxnSpMk id="133" creationId="{8ABE46BC-4419-C7F0-F344-CF7EE804C941}"/>
          </ac:cxnSpMkLst>
        </pc:cxnChg>
      </pc:sldChg>
      <pc:sldChg chg="addSp delSp modSp mod modNotesTx">
        <pc:chgData name="태윤 김" userId="383ba1ffdf0face8" providerId="LiveId" clId="{AA66C032-8A4F-4D71-AC9E-1AF96D54D0F3}" dt="2024-02-02T05:15:24.014" v="5307" actId="1076"/>
        <pc:sldMkLst>
          <pc:docMk/>
          <pc:sldMk cId="305448873" sldId="266"/>
        </pc:sldMkLst>
        <pc:spChg chg="mod">
          <ac:chgData name="태윤 김" userId="383ba1ffdf0face8" providerId="LiveId" clId="{AA66C032-8A4F-4D71-AC9E-1AF96D54D0F3}" dt="2024-02-02T02:46:14.721" v="1269" actId="20577"/>
          <ac:spMkLst>
            <pc:docMk/>
            <pc:sldMk cId="305448873" sldId="266"/>
            <ac:spMk id="2" creationId="{4E5F9040-1C3F-0501-6BB8-1FAFA2BB3DFB}"/>
          </ac:spMkLst>
        </pc:spChg>
        <pc:spChg chg="del">
          <ac:chgData name="태윤 김" userId="383ba1ffdf0face8" providerId="LiveId" clId="{AA66C032-8A4F-4D71-AC9E-1AF96D54D0F3}" dt="2024-02-02T02:46:21.988" v="1270"/>
          <ac:spMkLst>
            <pc:docMk/>
            <pc:sldMk cId="305448873" sldId="266"/>
            <ac:spMk id="3" creationId="{2592CF1F-9FE2-4CD5-520C-5DAA4405CE9D}"/>
          </ac:spMkLst>
        </pc:spChg>
        <pc:spChg chg="add mod">
          <ac:chgData name="태윤 김" userId="383ba1ffdf0face8" providerId="LiveId" clId="{AA66C032-8A4F-4D71-AC9E-1AF96D54D0F3}" dt="2024-02-02T05:15:10.297" v="5303" actId="1076"/>
          <ac:spMkLst>
            <pc:docMk/>
            <pc:sldMk cId="305448873" sldId="266"/>
            <ac:spMk id="3" creationId="{5E9EF01F-5315-635B-3F85-40576AF0C250}"/>
          </ac:spMkLst>
        </pc:spChg>
        <pc:spChg chg="add mod">
          <ac:chgData name="태윤 김" userId="383ba1ffdf0face8" providerId="LiveId" clId="{AA66C032-8A4F-4D71-AC9E-1AF96D54D0F3}" dt="2024-02-02T05:15:24.014" v="5307" actId="1076"/>
          <ac:spMkLst>
            <pc:docMk/>
            <pc:sldMk cId="305448873" sldId="266"/>
            <ac:spMk id="4" creationId="{1239A3D3-C838-5076-6497-3343C69202D3}"/>
          </ac:spMkLst>
        </pc:spChg>
        <pc:picChg chg="add mod">
          <ac:chgData name="태윤 김" userId="383ba1ffdf0face8" providerId="LiveId" clId="{AA66C032-8A4F-4D71-AC9E-1AF96D54D0F3}" dt="2024-02-02T05:15:00.517" v="5302" actId="14100"/>
          <ac:picMkLst>
            <pc:docMk/>
            <pc:sldMk cId="305448873" sldId="266"/>
            <ac:picMk id="6" creationId="{44DF9913-099F-DE6D-DE05-0E0255BFD845}"/>
          </ac:picMkLst>
        </pc:picChg>
        <pc:picChg chg="add mod">
          <ac:chgData name="태윤 김" userId="383ba1ffdf0face8" providerId="LiveId" clId="{AA66C032-8A4F-4D71-AC9E-1AF96D54D0F3}" dt="2024-02-02T05:15:17.662" v="5306" actId="14100"/>
          <ac:picMkLst>
            <pc:docMk/>
            <pc:sldMk cId="305448873" sldId="266"/>
            <ac:picMk id="8" creationId="{CD7DB646-F437-2CAC-FAA7-88545D3A359A}"/>
          </ac:picMkLst>
        </pc:picChg>
        <pc:cxnChg chg="add mod">
          <ac:chgData name="태윤 김" userId="383ba1ffdf0face8" providerId="LiveId" clId="{AA66C032-8A4F-4D71-AC9E-1AF96D54D0F3}" dt="2024-02-02T02:28:48.434" v="469"/>
          <ac:cxnSpMkLst>
            <pc:docMk/>
            <pc:sldMk cId="305448873" sldId="266"/>
            <ac:cxnSpMk id="4" creationId="{17F7C922-5912-EBE5-B64B-821972263776}"/>
          </ac:cxnSpMkLst>
        </pc:cxnChg>
      </pc:sldChg>
      <pc:sldChg chg="del">
        <pc:chgData name="태윤 김" userId="383ba1ffdf0face8" providerId="LiveId" clId="{AA66C032-8A4F-4D71-AC9E-1AF96D54D0F3}" dt="2024-02-02T02:12:34.541" v="112" actId="47"/>
        <pc:sldMkLst>
          <pc:docMk/>
          <pc:sldMk cId="932251514" sldId="267"/>
        </pc:sldMkLst>
      </pc:sldChg>
      <pc:sldChg chg="modSp mod">
        <pc:chgData name="태윤 김" userId="383ba1ffdf0face8" providerId="LiveId" clId="{AA66C032-8A4F-4D71-AC9E-1AF96D54D0F3}" dt="2024-02-02T06:21:35.596" v="5781" actId="20577"/>
        <pc:sldMkLst>
          <pc:docMk/>
          <pc:sldMk cId="2039443808" sldId="268"/>
        </pc:sldMkLst>
        <pc:spChg chg="mod">
          <ac:chgData name="태윤 김" userId="383ba1ffdf0face8" providerId="LiveId" clId="{AA66C032-8A4F-4D71-AC9E-1AF96D54D0F3}" dt="2024-02-02T02:12:37.712" v="114" actId="20577"/>
          <ac:spMkLst>
            <pc:docMk/>
            <pc:sldMk cId="2039443808" sldId="268"/>
            <ac:spMk id="2" creationId="{4E5F9040-1C3F-0501-6BB8-1FAFA2BB3DFB}"/>
          </ac:spMkLst>
        </pc:spChg>
        <pc:spChg chg="mod">
          <ac:chgData name="태윤 김" userId="383ba1ffdf0face8" providerId="LiveId" clId="{AA66C032-8A4F-4D71-AC9E-1AF96D54D0F3}" dt="2024-02-02T06:21:35.596" v="5781" actId="20577"/>
          <ac:spMkLst>
            <pc:docMk/>
            <pc:sldMk cId="2039443808" sldId="268"/>
            <ac:spMk id="3" creationId="{2592CF1F-9FE2-4CD5-520C-5DAA4405CE9D}"/>
          </ac:spMkLst>
        </pc:spChg>
      </pc:sldChg>
      <pc:sldChg chg="addSp delSp modSp add mod modNotesTx">
        <pc:chgData name="태윤 김" userId="383ba1ffdf0face8" providerId="LiveId" clId="{AA66C032-8A4F-4D71-AC9E-1AF96D54D0F3}" dt="2024-02-02T05:16:18.926" v="5394" actId="1076"/>
        <pc:sldMkLst>
          <pc:docMk/>
          <pc:sldMk cId="1587830416" sldId="269"/>
        </pc:sldMkLst>
        <pc:spChg chg="mod">
          <ac:chgData name="태윤 김" userId="383ba1ffdf0face8" providerId="LiveId" clId="{AA66C032-8A4F-4D71-AC9E-1AF96D54D0F3}" dt="2024-02-02T02:46:51.175" v="1304" actId="20577"/>
          <ac:spMkLst>
            <pc:docMk/>
            <pc:sldMk cId="1587830416" sldId="269"/>
            <ac:spMk id="2" creationId="{4E5F9040-1C3F-0501-6BB8-1FAFA2BB3DFB}"/>
          </ac:spMkLst>
        </pc:spChg>
        <pc:spChg chg="add mod">
          <ac:chgData name="태윤 김" userId="383ba1ffdf0face8" providerId="LiveId" clId="{AA66C032-8A4F-4D71-AC9E-1AF96D54D0F3}" dt="2024-02-02T05:16:18.926" v="5394" actId="1076"/>
          <ac:spMkLst>
            <pc:docMk/>
            <pc:sldMk cId="1587830416" sldId="269"/>
            <ac:spMk id="3" creationId="{157FCCE7-0F35-B756-8314-1B15BF7AECBC}"/>
          </ac:spMkLst>
        </pc:spChg>
        <pc:spChg chg="del">
          <ac:chgData name="태윤 김" userId="383ba1ffdf0face8" providerId="LiveId" clId="{AA66C032-8A4F-4D71-AC9E-1AF96D54D0F3}" dt="2024-02-02T02:46:53.651" v="1305"/>
          <ac:spMkLst>
            <pc:docMk/>
            <pc:sldMk cId="1587830416" sldId="269"/>
            <ac:spMk id="3" creationId="{2592CF1F-9FE2-4CD5-520C-5DAA4405CE9D}"/>
          </ac:spMkLst>
        </pc:spChg>
        <pc:spChg chg="add mod">
          <ac:chgData name="태윤 김" userId="383ba1ffdf0face8" providerId="LiveId" clId="{AA66C032-8A4F-4D71-AC9E-1AF96D54D0F3}" dt="2024-02-02T05:16:12.870" v="5393" actId="1076"/>
          <ac:spMkLst>
            <pc:docMk/>
            <pc:sldMk cId="1587830416" sldId="269"/>
            <ac:spMk id="4" creationId="{BD497F87-C28B-B3F7-36A3-14A75EB47ADA}"/>
          </ac:spMkLst>
        </pc:spChg>
        <pc:spChg chg="add del mod">
          <ac:chgData name="태윤 김" userId="383ba1ffdf0face8" providerId="LiveId" clId="{AA66C032-8A4F-4D71-AC9E-1AF96D54D0F3}" dt="2024-02-02T02:47:05.800" v="1316" actId="478"/>
          <ac:spMkLst>
            <pc:docMk/>
            <pc:sldMk cId="1587830416" sldId="269"/>
            <ac:spMk id="9" creationId="{489A29CF-F608-B6BD-B7E5-12E2C5BC934F}"/>
          </ac:spMkLst>
        </pc:spChg>
        <pc:picChg chg="add del mod">
          <ac:chgData name="태윤 김" userId="383ba1ffdf0face8" providerId="LiveId" clId="{AA66C032-8A4F-4D71-AC9E-1AF96D54D0F3}" dt="2024-02-02T02:47:02.314" v="1314" actId="478"/>
          <ac:picMkLst>
            <pc:docMk/>
            <pc:sldMk cId="1587830416" sldId="269"/>
            <ac:picMk id="5" creationId="{0DD4ED95-D482-4C99-34F2-87C445544D7D}"/>
          </ac:picMkLst>
        </pc:picChg>
        <pc:picChg chg="add mod">
          <ac:chgData name="태윤 김" userId="383ba1ffdf0face8" providerId="LiveId" clId="{AA66C032-8A4F-4D71-AC9E-1AF96D54D0F3}" dt="2024-02-02T05:15:39.249" v="5310" actId="1076"/>
          <ac:picMkLst>
            <pc:docMk/>
            <pc:sldMk cId="1587830416" sldId="269"/>
            <ac:picMk id="7" creationId="{69A2F141-D811-4F3C-9BBA-60512BD21194}"/>
          </ac:picMkLst>
        </pc:picChg>
        <pc:picChg chg="add mod">
          <ac:chgData name="태윤 김" userId="383ba1ffdf0face8" providerId="LiveId" clId="{AA66C032-8A4F-4D71-AC9E-1AF96D54D0F3}" dt="2024-02-02T02:47:17.576" v="1324" actId="1076"/>
          <ac:picMkLst>
            <pc:docMk/>
            <pc:sldMk cId="1587830416" sldId="269"/>
            <ac:picMk id="11" creationId="{3B59FFD3-FCB5-F43C-D768-E9C1E2EFC254}"/>
          </ac:picMkLst>
        </pc:picChg>
      </pc:sldChg>
      <pc:sldChg chg="addSp delSp modSp add del mod ord setBg modNotesTx">
        <pc:chgData name="태윤 김" userId="383ba1ffdf0face8" providerId="LiveId" clId="{AA66C032-8A4F-4D71-AC9E-1AF96D54D0F3}" dt="2024-02-02T03:45:55.884" v="4986" actId="47"/>
        <pc:sldMkLst>
          <pc:docMk/>
          <pc:sldMk cId="1792937447" sldId="270"/>
        </pc:sldMkLst>
        <pc:spChg chg="mod">
          <ac:chgData name="태윤 김" userId="383ba1ffdf0face8" providerId="LiveId" clId="{AA66C032-8A4F-4D71-AC9E-1AF96D54D0F3}" dt="2024-02-02T03:23:52.980" v="2542" actId="14100"/>
          <ac:spMkLst>
            <pc:docMk/>
            <pc:sldMk cId="1792937447" sldId="270"/>
            <ac:spMk id="2" creationId="{4E5F9040-1C3F-0501-6BB8-1FAFA2BB3DFB}"/>
          </ac:spMkLst>
        </pc:spChg>
        <pc:spChg chg="del">
          <ac:chgData name="태윤 김" userId="383ba1ffdf0face8" providerId="LiveId" clId="{AA66C032-8A4F-4D71-AC9E-1AF96D54D0F3}" dt="2024-02-02T02:47:31.506" v="1344"/>
          <ac:spMkLst>
            <pc:docMk/>
            <pc:sldMk cId="1792937447" sldId="270"/>
            <ac:spMk id="3" creationId="{2592CF1F-9FE2-4CD5-520C-5DAA4405CE9D}"/>
          </ac:spMkLst>
        </pc:spChg>
        <pc:spChg chg="add del">
          <ac:chgData name="태윤 김" userId="383ba1ffdf0face8" providerId="LiveId" clId="{AA66C032-8A4F-4D71-AC9E-1AF96D54D0F3}" dt="2024-02-02T03:08:32.748" v="2198" actId="26606"/>
          <ac:spMkLst>
            <pc:docMk/>
            <pc:sldMk cId="1792937447" sldId="270"/>
            <ac:spMk id="11" creationId="{0827B389-F6FF-502E-27CB-6F1A7A46923C}"/>
          </ac:spMkLst>
        </pc:spChg>
        <pc:spChg chg="add del">
          <ac:chgData name="태윤 김" userId="383ba1ffdf0face8" providerId="LiveId" clId="{AA66C032-8A4F-4D71-AC9E-1AF96D54D0F3}" dt="2024-02-02T03:08:31.975" v="2196" actId="26606"/>
          <ac:spMkLst>
            <pc:docMk/>
            <pc:sldMk cId="1792937447" sldId="270"/>
            <ac:spMk id="12" creationId="{09646535-AEF6-4883-A4F9-EEC1F8B4319E}"/>
          </ac:spMkLst>
        </pc:spChg>
        <pc:spChg chg="add del">
          <ac:chgData name="태윤 김" userId="383ba1ffdf0face8" providerId="LiveId" clId="{AA66C032-8A4F-4D71-AC9E-1AF96D54D0F3}" dt="2024-02-02T03:08:31.975" v="2196" actId="26606"/>
          <ac:spMkLst>
            <pc:docMk/>
            <pc:sldMk cId="1792937447" sldId="270"/>
            <ac:spMk id="14" creationId="{0822F368-138D-4537-B730-F699CA3A8173}"/>
          </ac:spMkLst>
        </pc:spChg>
        <pc:spChg chg="add del">
          <ac:chgData name="태윤 김" userId="383ba1ffdf0face8" providerId="LiveId" clId="{AA66C032-8A4F-4D71-AC9E-1AF96D54D0F3}" dt="2024-02-02T03:08:31.975" v="2196" actId="26606"/>
          <ac:spMkLst>
            <pc:docMk/>
            <pc:sldMk cId="1792937447" sldId="270"/>
            <ac:spMk id="16" creationId="{C45336FC-0055-4ABA-BB8E-7AF6FBDC765C}"/>
          </ac:spMkLst>
        </pc:spChg>
        <pc:spChg chg="add del">
          <ac:chgData name="태윤 김" userId="383ba1ffdf0face8" providerId="LiveId" clId="{AA66C032-8A4F-4D71-AC9E-1AF96D54D0F3}" dt="2024-02-02T03:08:31.975" v="2196" actId="26606"/>
          <ac:spMkLst>
            <pc:docMk/>
            <pc:sldMk cId="1792937447" sldId="270"/>
            <ac:spMk id="28" creationId="{61DBDC3E-EFBF-429B-957B-6C76FFB44963}"/>
          </ac:spMkLst>
        </pc:spChg>
        <pc:spChg chg="add del">
          <ac:chgData name="태윤 김" userId="383ba1ffdf0face8" providerId="LiveId" clId="{AA66C032-8A4F-4D71-AC9E-1AF96D54D0F3}" dt="2024-02-02T03:08:32.748" v="2198" actId="26606"/>
          <ac:spMkLst>
            <pc:docMk/>
            <pc:sldMk cId="1792937447" sldId="270"/>
            <ac:spMk id="30" creationId="{4C38F0AE-660A-47F0-8626-BCA791FC5156}"/>
          </ac:spMkLst>
        </pc:spChg>
        <pc:spChg chg="add del">
          <ac:chgData name="태윤 김" userId="383ba1ffdf0face8" providerId="LiveId" clId="{AA66C032-8A4F-4D71-AC9E-1AF96D54D0F3}" dt="2024-02-02T03:08:32.748" v="2198" actId="26606"/>
          <ac:spMkLst>
            <pc:docMk/>
            <pc:sldMk cId="1792937447" sldId="270"/>
            <ac:spMk id="31" creationId="{110993A2-6628-4B47-A888-19FCE1A19D9D}"/>
          </ac:spMkLst>
        </pc:spChg>
        <pc:spChg chg="add del">
          <ac:chgData name="태윤 김" userId="383ba1ffdf0face8" providerId="LiveId" clId="{AA66C032-8A4F-4D71-AC9E-1AF96D54D0F3}" dt="2024-02-02T03:08:32.748" v="2198" actId="26606"/>
          <ac:spMkLst>
            <pc:docMk/>
            <pc:sldMk cId="1792937447" sldId="270"/>
            <ac:spMk id="32" creationId="{C27C1BEB-0B53-40C1-BFC6-737399705180}"/>
          </ac:spMkLst>
        </pc:spChg>
        <pc:spChg chg="add">
          <ac:chgData name="태윤 김" userId="383ba1ffdf0face8" providerId="LiveId" clId="{AA66C032-8A4F-4D71-AC9E-1AF96D54D0F3}" dt="2024-02-02T03:08:32.761" v="2199" actId="26606"/>
          <ac:spMkLst>
            <pc:docMk/>
            <pc:sldMk cId="1792937447" sldId="270"/>
            <ac:spMk id="34" creationId="{E46201F9-63C1-495D-8F7E-E3B99D2DA624}"/>
          </ac:spMkLst>
        </pc:spChg>
        <pc:spChg chg="add">
          <ac:chgData name="태윤 김" userId="383ba1ffdf0face8" providerId="LiveId" clId="{AA66C032-8A4F-4D71-AC9E-1AF96D54D0F3}" dt="2024-02-02T03:08:32.761" v="2199" actId="26606"/>
          <ac:spMkLst>
            <pc:docMk/>
            <pc:sldMk cId="1792937447" sldId="270"/>
            <ac:spMk id="35" creationId="{07340AD6-FF98-450C-AE35-61F7EE4C12CA}"/>
          </ac:spMkLst>
        </pc:spChg>
        <pc:spChg chg="add del">
          <ac:chgData name="태윤 김" userId="383ba1ffdf0face8" providerId="LiveId" clId="{AA66C032-8A4F-4D71-AC9E-1AF96D54D0F3}" dt="2024-02-02T03:08:46.026" v="2206" actId="478"/>
          <ac:spMkLst>
            <pc:docMk/>
            <pc:sldMk cId="1792937447" sldId="270"/>
            <ac:spMk id="36" creationId="{C1F849EB-78AE-C95B-76C5-E2B7F317EB7F}"/>
          </ac:spMkLst>
        </pc:spChg>
        <pc:grpChg chg="add del">
          <ac:chgData name="태윤 김" userId="383ba1ffdf0face8" providerId="LiveId" clId="{AA66C032-8A4F-4D71-AC9E-1AF96D54D0F3}" dt="2024-02-02T03:08:31.975" v="2196" actId="26606"/>
          <ac:grpSpMkLst>
            <pc:docMk/>
            <pc:sldMk cId="1792937447" sldId="270"/>
            <ac:grpSpMk id="18" creationId="{C8F3AECA-1E28-4DB0-901D-747B827596E9}"/>
          </ac:grpSpMkLst>
        </pc:grpChg>
        <pc:grpChg chg="add del">
          <ac:chgData name="태윤 김" userId="383ba1ffdf0face8" providerId="LiveId" clId="{AA66C032-8A4F-4D71-AC9E-1AF96D54D0F3}" dt="2024-02-02T03:08:31.975" v="2196" actId="26606"/>
          <ac:grpSpMkLst>
            <pc:docMk/>
            <pc:sldMk cId="1792937447" sldId="270"/>
            <ac:grpSpMk id="23" creationId="{3214C51D-3B74-4CCB-82B8-A184460FCAA2}"/>
          </ac:grpSpMkLst>
        </pc:grpChg>
        <pc:picChg chg="add del mod">
          <ac:chgData name="태윤 김" userId="383ba1ffdf0face8" providerId="LiveId" clId="{AA66C032-8A4F-4D71-AC9E-1AF96D54D0F3}" dt="2024-02-02T03:45:50.876" v="4984" actId="478"/>
          <ac:picMkLst>
            <pc:docMk/>
            <pc:sldMk cId="1792937447" sldId="270"/>
            <ac:picMk id="5" creationId="{DBBD9099-9F5A-4E1A-E049-443FD67CC54C}"/>
          </ac:picMkLst>
        </pc:picChg>
        <pc:picChg chg="add mod">
          <ac:chgData name="태윤 김" userId="383ba1ffdf0face8" providerId="LiveId" clId="{AA66C032-8A4F-4D71-AC9E-1AF96D54D0F3}" dt="2024-02-02T03:45:52.939" v="4985" actId="1076"/>
          <ac:picMkLst>
            <pc:docMk/>
            <pc:sldMk cId="1792937447" sldId="270"/>
            <ac:picMk id="7" creationId="{2D95B541-54A2-0AC7-F119-6DF747DD152D}"/>
          </ac:picMkLst>
        </pc:picChg>
      </pc:sldChg>
      <pc:sldChg chg="addSp delSp modSp add mod modNotesTx">
        <pc:chgData name="태윤 김" userId="383ba1ffdf0face8" providerId="LiveId" clId="{AA66C032-8A4F-4D71-AC9E-1AF96D54D0F3}" dt="2024-02-02T05:16:56.990" v="5441" actId="20577"/>
        <pc:sldMkLst>
          <pc:docMk/>
          <pc:sldMk cId="3036204446" sldId="271"/>
        </pc:sldMkLst>
        <pc:spChg chg="mod">
          <ac:chgData name="태윤 김" userId="383ba1ffdf0face8" providerId="LiveId" clId="{AA66C032-8A4F-4D71-AC9E-1AF96D54D0F3}" dt="2024-02-02T02:47:44.108" v="1367" actId="20577"/>
          <ac:spMkLst>
            <pc:docMk/>
            <pc:sldMk cId="3036204446" sldId="271"/>
            <ac:spMk id="2" creationId="{4E5F9040-1C3F-0501-6BB8-1FAFA2BB3DFB}"/>
          </ac:spMkLst>
        </pc:spChg>
        <pc:spChg chg="del">
          <ac:chgData name="태윤 김" userId="383ba1ffdf0face8" providerId="LiveId" clId="{AA66C032-8A4F-4D71-AC9E-1AF96D54D0F3}" dt="2024-02-02T02:47:46.187" v="1368"/>
          <ac:spMkLst>
            <pc:docMk/>
            <pc:sldMk cId="3036204446" sldId="271"/>
            <ac:spMk id="3" creationId="{2592CF1F-9FE2-4CD5-520C-5DAA4405CE9D}"/>
          </ac:spMkLst>
        </pc:spChg>
        <pc:spChg chg="add mod">
          <ac:chgData name="태윤 김" userId="383ba1ffdf0face8" providerId="LiveId" clId="{AA66C032-8A4F-4D71-AC9E-1AF96D54D0F3}" dt="2024-02-02T05:16:33.076" v="5409" actId="1076"/>
          <ac:spMkLst>
            <pc:docMk/>
            <pc:sldMk cId="3036204446" sldId="271"/>
            <ac:spMk id="3" creationId="{BA26D886-9611-AABB-539E-00CD6E5EE9C8}"/>
          </ac:spMkLst>
        </pc:spChg>
        <pc:spChg chg="add mod">
          <ac:chgData name="태윤 김" userId="383ba1ffdf0face8" providerId="LiveId" clId="{AA66C032-8A4F-4D71-AC9E-1AF96D54D0F3}" dt="2024-02-02T05:16:56.990" v="5441" actId="20577"/>
          <ac:spMkLst>
            <pc:docMk/>
            <pc:sldMk cId="3036204446" sldId="271"/>
            <ac:spMk id="4" creationId="{DC6757F2-B61B-032A-6ADA-BACAEFD6D82A}"/>
          </ac:spMkLst>
        </pc:spChg>
        <pc:spChg chg="add del mod">
          <ac:chgData name="태윤 김" userId="383ba1ffdf0face8" providerId="LiveId" clId="{AA66C032-8A4F-4D71-AC9E-1AF96D54D0F3}" dt="2024-02-02T03:47:58.733" v="5023" actId="478"/>
          <ac:spMkLst>
            <pc:docMk/>
            <pc:sldMk cId="3036204446" sldId="271"/>
            <ac:spMk id="9" creationId="{7CD90153-5265-B97E-08A8-CE0F9CC4762B}"/>
          </ac:spMkLst>
        </pc:spChg>
        <pc:picChg chg="add del mod">
          <ac:chgData name="태윤 김" userId="383ba1ffdf0face8" providerId="LiveId" clId="{AA66C032-8A4F-4D71-AC9E-1AF96D54D0F3}" dt="2024-02-02T03:47:55.692" v="5022" actId="478"/>
          <ac:picMkLst>
            <pc:docMk/>
            <pc:sldMk cId="3036204446" sldId="271"/>
            <ac:picMk id="5" creationId="{7231A1FD-5348-6E4E-9E70-2F5A15FAA0AD}"/>
          </ac:picMkLst>
        </pc:picChg>
        <pc:picChg chg="add mod">
          <ac:chgData name="태윤 김" userId="383ba1ffdf0face8" providerId="LiveId" clId="{AA66C032-8A4F-4D71-AC9E-1AF96D54D0F3}" dt="2024-02-02T05:16:43.021" v="5412" actId="1076"/>
          <ac:picMkLst>
            <pc:docMk/>
            <pc:sldMk cId="3036204446" sldId="271"/>
            <ac:picMk id="7" creationId="{25651D23-FB38-393C-95E0-96B861C13543}"/>
          </ac:picMkLst>
        </pc:picChg>
        <pc:picChg chg="add del mod">
          <ac:chgData name="태윤 김" userId="383ba1ffdf0face8" providerId="LiveId" clId="{AA66C032-8A4F-4D71-AC9E-1AF96D54D0F3}" dt="2024-02-02T03:48:44.904" v="5031" actId="478"/>
          <ac:picMkLst>
            <pc:docMk/>
            <pc:sldMk cId="3036204446" sldId="271"/>
            <ac:picMk id="11" creationId="{7C80D571-78AC-9C7B-BF7D-31FAADFDB3EE}"/>
          </ac:picMkLst>
        </pc:picChg>
        <pc:picChg chg="add mod">
          <ac:chgData name="태윤 김" userId="383ba1ffdf0face8" providerId="LiveId" clId="{AA66C032-8A4F-4D71-AC9E-1AF96D54D0F3}" dt="2024-02-02T05:16:39.962" v="5411" actId="1076"/>
          <ac:picMkLst>
            <pc:docMk/>
            <pc:sldMk cId="3036204446" sldId="271"/>
            <ac:picMk id="13" creationId="{88351444-BCAD-722D-5FEE-349191936F72}"/>
          </ac:picMkLst>
        </pc:picChg>
      </pc:sldChg>
      <pc:sldChg chg="addSp delSp modSp add mod setBg">
        <pc:chgData name="태윤 김" userId="383ba1ffdf0face8" providerId="LiveId" clId="{AA66C032-8A4F-4D71-AC9E-1AF96D54D0F3}" dt="2024-02-02T05:48:26.787" v="5769" actId="1076"/>
        <pc:sldMkLst>
          <pc:docMk/>
          <pc:sldMk cId="2311076518" sldId="272"/>
        </pc:sldMkLst>
        <pc:spChg chg="mod">
          <ac:chgData name="태윤 김" userId="383ba1ffdf0face8" providerId="LiveId" clId="{AA66C032-8A4F-4D71-AC9E-1AF96D54D0F3}" dt="2024-02-02T04:48:30.130" v="5185" actId="1076"/>
          <ac:spMkLst>
            <pc:docMk/>
            <pc:sldMk cId="2311076518" sldId="272"/>
            <ac:spMk id="2" creationId="{4E5F9040-1C3F-0501-6BB8-1FAFA2BB3DFB}"/>
          </ac:spMkLst>
        </pc:spChg>
        <pc:spChg chg="add mod">
          <ac:chgData name="태윤 김" userId="383ba1ffdf0face8" providerId="LiveId" clId="{AA66C032-8A4F-4D71-AC9E-1AF96D54D0F3}" dt="2024-02-02T05:48:26.787" v="5769" actId="1076"/>
          <ac:spMkLst>
            <pc:docMk/>
            <pc:sldMk cId="2311076518" sldId="272"/>
            <ac:spMk id="3" creationId="{0BFDEEBF-2EFF-DE7E-2798-C8A0E64EC821}"/>
          </ac:spMkLst>
        </pc:spChg>
        <pc:spChg chg="del">
          <ac:chgData name="태윤 김" userId="383ba1ffdf0face8" providerId="LiveId" clId="{AA66C032-8A4F-4D71-AC9E-1AF96D54D0F3}" dt="2024-02-02T02:48:09.313" v="1400"/>
          <ac:spMkLst>
            <pc:docMk/>
            <pc:sldMk cId="2311076518" sldId="272"/>
            <ac:spMk id="3" creationId="{2592CF1F-9FE2-4CD5-520C-5DAA4405CE9D}"/>
          </ac:spMkLst>
        </pc:spChg>
        <pc:spChg chg="add mod">
          <ac:chgData name="태윤 김" userId="383ba1ffdf0face8" providerId="LiveId" clId="{AA66C032-8A4F-4D71-AC9E-1AF96D54D0F3}" dt="2024-02-02T05:18:56.555" v="5514" actId="1076"/>
          <ac:spMkLst>
            <pc:docMk/>
            <pc:sldMk cId="2311076518" sldId="272"/>
            <ac:spMk id="4" creationId="{1F790708-DEA2-D02D-04A5-A60B5DF7F641}"/>
          </ac:spMkLst>
        </pc:spChg>
        <pc:spChg chg="add del mod">
          <ac:chgData name="태윤 김" userId="383ba1ffdf0face8" providerId="LiveId" clId="{AA66C032-8A4F-4D71-AC9E-1AF96D54D0F3}" dt="2024-02-02T02:48:14.735" v="1404"/>
          <ac:spMkLst>
            <pc:docMk/>
            <pc:sldMk cId="2311076518" sldId="272"/>
            <ac:spMk id="7" creationId="{E14B629D-AC27-15E6-A5A5-774A211C1357}"/>
          </ac:spMkLst>
        </pc:spChg>
        <pc:spChg chg="add del mod">
          <ac:chgData name="태윤 김" userId="383ba1ffdf0face8" providerId="LiveId" clId="{AA66C032-8A4F-4D71-AC9E-1AF96D54D0F3}" dt="2024-02-02T02:48:35.983" v="1421"/>
          <ac:spMkLst>
            <pc:docMk/>
            <pc:sldMk cId="2311076518" sldId="272"/>
            <ac:spMk id="13" creationId="{C7CB0C42-46D7-8DFC-2B93-978C7B2B0DB5}"/>
          </ac:spMkLst>
        </pc:spChg>
        <pc:spChg chg="add del">
          <ac:chgData name="태윤 김" userId="383ba1ffdf0face8" providerId="LiveId" clId="{AA66C032-8A4F-4D71-AC9E-1AF96D54D0F3}" dt="2024-02-02T02:48:57.328" v="1429" actId="478"/>
          <ac:spMkLst>
            <pc:docMk/>
            <pc:sldMk cId="2311076518" sldId="272"/>
            <ac:spMk id="19" creationId="{1C007886-EC4E-678F-8F5D-EFBEC37B1BB7}"/>
          </ac:spMkLst>
        </pc:spChg>
        <pc:spChg chg="add">
          <ac:chgData name="태윤 김" userId="383ba1ffdf0face8" providerId="LiveId" clId="{AA66C032-8A4F-4D71-AC9E-1AF96D54D0F3}" dt="2024-02-02T02:48:39.772" v="1424" actId="26606"/>
          <ac:spMkLst>
            <pc:docMk/>
            <pc:sldMk cId="2311076518" sldId="272"/>
            <ac:spMk id="22" creationId="{E46201F9-63C1-495D-8F7E-E3B99D2DA624}"/>
          </ac:spMkLst>
        </pc:spChg>
        <pc:spChg chg="add">
          <ac:chgData name="태윤 김" userId="383ba1ffdf0face8" providerId="LiveId" clId="{AA66C032-8A4F-4D71-AC9E-1AF96D54D0F3}" dt="2024-02-02T02:48:39.772" v="1424" actId="26606"/>
          <ac:spMkLst>
            <pc:docMk/>
            <pc:sldMk cId="2311076518" sldId="272"/>
            <ac:spMk id="24" creationId="{07340AD6-FF98-450C-AE35-61F7EE4C12CA}"/>
          </ac:spMkLst>
        </pc:spChg>
        <pc:picChg chg="add del mod">
          <ac:chgData name="태윤 김" userId="383ba1ffdf0face8" providerId="LiveId" clId="{AA66C032-8A4F-4D71-AC9E-1AF96D54D0F3}" dt="2024-02-02T02:48:11.460" v="1403" actId="478"/>
          <ac:picMkLst>
            <pc:docMk/>
            <pc:sldMk cId="2311076518" sldId="272"/>
            <ac:picMk id="5" creationId="{1A7D1CA5-0CAB-80CD-72ED-77C839289071}"/>
          </ac:picMkLst>
        </pc:picChg>
        <pc:picChg chg="add del mod">
          <ac:chgData name="태윤 김" userId="383ba1ffdf0face8" providerId="LiveId" clId="{AA66C032-8A4F-4D71-AC9E-1AF96D54D0F3}" dt="2024-02-02T05:18:25.299" v="5471" actId="478"/>
          <ac:picMkLst>
            <pc:docMk/>
            <pc:sldMk cId="2311076518" sldId="272"/>
            <ac:picMk id="5" creationId="{B17F2DBD-3033-CE55-43E3-819F51C1BE59}"/>
          </ac:picMkLst>
        </pc:picChg>
        <pc:picChg chg="add mod">
          <ac:chgData name="태윤 김" userId="383ba1ffdf0face8" providerId="LiveId" clId="{AA66C032-8A4F-4D71-AC9E-1AF96D54D0F3}" dt="2024-02-02T05:48:23.668" v="5768" actId="1076"/>
          <ac:picMkLst>
            <pc:docMk/>
            <pc:sldMk cId="2311076518" sldId="272"/>
            <ac:picMk id="7" creationId="{187D11FC-EC69-F4AD-A32B-A95978B290D1}"/>
          </ac:picMkLst>
        </pc:picChg>
        <pc:picChg chg="add del mod">
          <ac:chgData name="태윤 김" userId="383ba1ffdf0face8" providerId="LiveId" clId="{AA66C032-8A4F-4D71-AC9E-1AF96D54D0F3}" dt="2024-02-02T02:48:34.045" v="1420" actId="478"/>
          <ac:picMkLst>
            <pc:docMk/>
            <pc:sldMk cId="2311076518" sldId="272"/>
            <ac:picMk id="9" creationId="{42A7E193-50A0-9BC6-90D5-CEF4FFE88A7A}"/>
          </ac:picMkLst>
        </pc:picChg>
        <pc:picChg chg="add mod ord">
          <ac:chgData name="태윤 김" userId="383ba1ffdf0face8" providerId="LiveId" clId="{AA66C032-8A4F-4D71-AC9E-1AF96D54D0F3}" dt="2024-02-02T05:18:39.179" v="5509" actId="14100"/>
          <ac:picMkLst>
            <pc:docMk/>
            <pc:sldMk cId="2311076518" sldId="272"/>
            <ac:picMk id="11" creationId="{C2FDFEAA-2732-3081-44B6-CD2C74AB6473}"/>
          </ac:picMkLst>
        </pc:picChg>
        <pc:picChg chg="add del mod">
          <ac:chgData name="태윤 김" userId="383ba1ffdf0face8" providerId="LiveId" clId="{AA66C032-8A4F-4D71-AC9E-1AF96D54D0F3}" dt="2024-02-02T05:48:11.911" v="5761" actId="478"/>
          <ac:picMkLst>
            <pc:docMk/>
            <pc:sldMk cId="2311076518" sldId="272"/>
            <ac:picMk id="15" creationId="{2949156F-BE9C-C850-5BAA-ED7ED7FA4036}"/>
          </ac:picMkLst>
        </pc:picChg>
      </pc:sldChg>
      <pc:sldChg chg="delSp modSp new add del mod">
        <pc:chgData name="태윤 김" userId="383ba1ffdf0face8" providerId="LiveId" clId="{AA66C032-8A4F-4D71-AC9E-1AF96D54D0F3}" dt="2024-02-02T05:40:20.579" v="5760" actId="47"/>
        <pc:sldMkLst>
          <pc:docMk/>
          <pc:sldMk cId="3094234502" sldId="273"/>
        </pc:sldMkLst>
        <pc:spChg chg="del">
          <ac:chgData name="태윤 김" userId="383ba1ffdf0face8" providerId="LiveId" clId="{AA66C032-8A4F-4D71-AC9E-1AF96D54D0F3}" dt="2024-02-02T02:49:41.205" v="1490" actId="478"/>
          <ac:spMkLst>
            <pc:docMk/>
            <pc:sldMk cId="3094234502" sldId="273"/>
            <ac:spMk id="2" creationId="{BF058D31-02C2-C75C-0210-03089971E38A}"/>
          </ac:spMkLst>
        </pc:spChg>
        <pc:spChg chg="mod">
          <ac:chgData name="태윤 김" userId="383ba1ffdf0face8" providerId="LiveId" clId="{AA66C032-8A4F-4D71-AC9E-1AF96D54D0F3}" dt="2024-02-02T02:50:04.184" v="1509" actId="1076"/>
          <ac:spMkLst>
            <pc:docMk/>
            <pc:sldMk cId="3094234502" sldId="273"/>
            <ac:spMk id="3" creationId="{D691986A-579A-EFEB-B1EC-DCF52F8CC477}"/>
          </ac:spMkLst>
        </pc:spChg>
      </pc:sldChg>
      <pc:sldChg chg="new del">
        <pc:chgData name="태윤 김" userId="383ba1ffdf0face8" providerId="LiveId" clId="{AA66C032-8A4F-4D71-AC9E-1AF96D54D0F3}" dt="2024-02-02T03:34:27.802" v="3750" actId="47"/>
        <pc:sldMkLst>
          <pc:docMk/>
          <pc:sldMk cId="593208549" sldId="274"/>
        </pc:sldMkLst>
      </pc:sldChg>
      <pc:sldChg chg="delSp modSp add mod ord setBg modAnim delDesignElem">
        <pc:chgData name="태윤 김" userId="383ba1ffdf0face8" providerId="LiveId" clId="{AA66C032-8A4F-4D71-AC9E-1AF96D54D0F3}" dt="2024-02-02T05:26:38.084" v="5642" actId="20577"/>
        <pc:sldMkLst>
          <pc:docMk/>
          <pc:sldMk cId="2516896747" sldId="274"/>
        </pc:sldMkLst>
        <pc:spChg chg="mod">
          <ac:chgData name="태윤 김" userId="383ba1ffdf0face8" providerId="LiveId" clId="{AA66C032-8A4F-4D71-AC9E-1AF96D54D0F3}" dt="2024-02-02T05:26:38.084" v="5642" actId="20577"/>
          <ac:spMkLst>
            <pc:docMk/>
            <pc:sldMk cId="2516896747" sldId="274"/>
            <ac:spMk id="2" creationId="{388E096D-CBA0-8505-5553-84A559D50B1B}"/>
          </ac:spMkLst>
        </pc:spChg>
        <pc:spChg chg="mod">
          <ac:chgData name="태윤 김" userId="383ba1ffdf0face8" providerId="LiveId" clId="{AA66C032-8A4F-4D71-AC9E-1AF96D54D0F3}" dt="2024-02-02T05:25:22.914" v="5562" actId="1076"/>
          <ac:spMkLst>
            <pc:docMk/>
            <pc:sldMk cId="2516896747" sldId="274"/>
            <ac:spMk id="3" creationId="{29743B69-354A-EE82-9444-43484497EBDA}"/>
          </ac:spMkLst>
        </pc:spChg>
        <pc:spChg chg="del">
          <ac:chgData name="태윤 김" userId="383ba1ffdf0face8" providerId="LiveId" clId="{AA66C032-8A4F-4D71-AC9E-1AF96D54D0F3}" dt="2024-02-02T05:24:49.869" v="5518"/>
          <ac:spMkLst>
            <pc:docMk/>
            <pc:sldMk cId="2516896747" sldId="274"/>
            <ac:spMk id="78" creationId="{6BF1DCD9-4684-4B84-AD73-6652C8BAC73F}"/>
          </ac:spMkLst>
        </pc:spChg>
        <pc:spChg chg="del">
          <ac:chgData name="태윤 김" userId="383ba1ffdf0face8" providerId="LiveId" clId="{AA66C032-8A4F-4D71-AC9E-1AF96D54D0F3}" dt="2024-02-02T05:24:49.869" v="5518"/>
          <ac:spMkLst>
            <pc:docMk/>
            <pc:sldMk cId="2516896747" sldId="274"/>
            <ac:spMk id="79" creationId="{4BE6A732-8124-4A59-8EC9-BF4A1648A00C}"/>
          </ac:spMkLst>
        </pc:spChg>
        <pc:cxnChg chg="del">
          <ac:chgData name="태윤 김" userId="383ba1ffdf0face8" providerId="LiveId" clId="{AA66C032-8A4F-4D71-AC9E-1AF96D54D0F3}" dt="2024-02-02T05:24:49.869" v="5518"/>
          <ac:cxnSpMkLst>
            <pc:docMk/>
            <pc:sldMk cId="2516896747" sldId="274"/>
            <ac:cxnSpMk id="80" creationId="{EFDAA6A4-1F42-460B-A500-921EEB4BC01C}"/>
          </ac:cxnSpMkLst>
        </pc:cxnChg>
      </pc:sldChg>
      <pc:sldChg chg="addSp delSp modSp add mod">
        <pc:chgData name="태윤 김" userId="383ba1ffdf0face8" providerId="LiveId" clId="{AA66C032-8A4F-4D71-AC9E-1AF96D54D0F3}" dt="2024-02-02T05:35:09.284" v="5750" actId="1076"/>
        <pc:sldMkLst>
          <pc:docMk/>
          <pc:sldMk cId="4186932443" sldId="275"/>
        </pc:sldMkLst>
        <pc:spChg chg="mod">
          <ac:chgData name="태윤 김" userId="383ba1ffdf0face8" providerId="LiveId" clId="{AA66C032-8A4F-4D71-AC9E-1AF96D54D0F3}" dt="2024-02-02T05:31:08.818" v="5655" actId="20577"/>
          <ac:spMkLst>
            <pc:docMk/>
            <pc:sldMk cId="4186932443" sldId="275"/>
            <ac:spMk id="2" creationId="{4E5F9040-1C3F-0501-6BB8-1FAFA2BB3DFB}"/>
          </ac:spMkLst>
        </pc:spChg>
        <pc:spChg chg="mod">
          <ac:chgData name="태윤 김" userId="383ba1ffdf0face8" providerId="LiveId" clId="{AA66C032-8A4F-4D71-AC9E-1AF96D54D0F3}" dt="2024-02-02T05:31:47.844" v="5728" actId="20577"/>
          <ac:spMkLst>
            <pc:docMk/>
            <pc:sldMk cId="4186932443" sldId="275"/>
            <ac:spMk id="3" creationId="{5E9EF01F-5315-635B-3F85-40576AF0C250}"/>
          </ac:spMkLst>
        </pc:spChg>
        <pc:spChg chg="mod">
          <ac:chgData name="태윤 김" userId="383ba1ffdf0face8" providerId="LiveId" clId="{AA66C032-8A4F-4D71-AC9E-1AF96D54D0F3}" dt="2024-02-02T05:31:29.476" v="5704" actId="20577"/>
          <ac:spMkLst>
            <pc:docMk/>
            <pc:sldMk cId="4186932443" sldId="275"/>
            <ac:spMk id="4" creationId="{1239A3D3-C838-5076-6497-3343C69202D3}"/>
          </ac:spMkLst>
        </pc:spChg>
        <pc:spChg chg="add del mod">
          <ac:chgData name="태윤 김" userId="383ba1ffdf0face8" providerId="LiveId" clId="{AA66C032-8A4F-4D71-AC9E-1AF96D54D0F3}" dt="2024-02-02T05:31:16.650" v="5658" actId="478"/>
          <ac:spMkLst>
            <pc:docMk/>
            <pc:sldMk cId="4186932443" sldId="275"/>
            <ac:spMk id="7" creationId="{A575F28B-D4E2-0E71-63AE-5975AEC0C493}"/>
          </ac:spMkLst>
        </pc:spChg>
        <pc:picChg chg="del">
          <ac:chgData name="태윤 김" userId="383ba1ffdf0face8" providerId="LiveId" clId="{AA66C032-8A4F-4D71-AC9E-1AF96D54D0F3}" dt="2024-02-02T05:31:10.726" v="5657" actId="478"/>
          <ac:picMkLst>
            <pc:docMk/>
            <pc:sldMk cId="4186932443" sldId="275"/>
            <ac:picMk id="6" creationId="{44DF9913-099F-DE6D-DE05-0E0255BFD845}"/>
          </ac:picMkLst>
        </pc:picChg>
        <pc:picChg chg="del">
          <ac:chgData name="태윤 김" userId="383ba1ffdf0face8" providerId="LiveId" clId="{AA66C032-8A4F-4D71-AC9E-1AF96D54D0F3}" dt="2024-02-02T05:31:09.412" v="5656" actId="478"/>
          <ac:picMkLst>
            <pc:docMk/>
            <pc:sldMk cId="4186932443" sldId="275"/>
            <ac:picMk id="8" creationId="{CD7DB646-F437-2CAC-FAA7-88545D3A359A}"/>
          </ac:picMkLst>
        </pc:picChg>
        <pc:picChg chg="add mod">
          <ac:chgData name="태윤 김" userId="383ba1ffdf0face8" providerId="LiveId" clId="{AA66C032-8A4F-4D71-AC9E-1AF96D54D0F3}" dt="2024-02-02T05:35:07.170" v="5749" actId="1076"/>
          <ac:picMkLst>
            <pc:docMk/>
            <pc:sldMk cId="4186932443" sldId="275"/>
            <ac:picMk id="10" creationId="{1C8DDC97-C85A-FFCA-401A-AEA4541C89ED}"/>
          </ac:picMkLst>
        </pc:picChg>
        <pc:picChg chg="add mod">
          <ac:chgData name="태윤 김" userId="383ba1ffdf0face8" providerId="LiveId" clId="{AA66C032-8A4F-4D71-AC9E-1AF96D54D0F3}" dt="2024-02-02T05:35:09.284" v="5750" actId="1076"/>
          <ac:picMkLst>
            <pc:docMk/>
            <pc:sldMk cId="4186932443" sldId="275"/>
            <ac:picMk id="12" creationId="{5922C438-4669-835B-8761-E211811CA77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C4222-0803-4F85-92EB-3C6ABE5EF2A3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A8A48-4801-40D9-9985-09D7DA45B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2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A8A48-4801-40D9-9985-09D7DA45B36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594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자동차를 소유하고 있는 운전자들은 자동차 등록할 때</a:t>
            </a:r>
          </a:p>
          <a:p>
            <a:r>
              <a:rPr lang="ko-KR" altLang="en-US" dirty="0"/>
              <a:t>프로그램은 어떻게 수행되는지 알아보기 위해 </a:t>
            </a:r>
          </a:p>
          <a:p>
            <a:r>
              <a:rPr lang="ko-KR" altLang="en-US" dirty="0"/>
              <a:t>자동차 관리 프로그램을 선택했다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A8A48-4801-40D9-9985-09D7DA45B36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695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carManage</a:t>
            </a:r>
            <a:r>
              <a:rPr lang="ko-KR" altLang="en-US" dirty="0"/>
              <a:t>라는 테이블로 구성했습니다</a:t>
            </a:r>
            <a:r>
              <a:rPr lang="en-US" altLang="ko-KR" dirty="0"/>
              <a:t>. </a:t>
            </a:r>
            <a:r>
              <a:rPr lang="ko-KR" altLang="en-US" dirty="0"/>
              <a:t>오른쪽 이미지는 프로젝트를 진행하면서 만든 클래스들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A8A48-4801-40D9-9985-09D7DA45B36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940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시작화면 </a:t>
            </a:r>
            <a:r>
              <a:rPr lang="en-US" altLang="ko-KR" dirty="0"/>
              <a:t>-&gt; </a:t>
            </a:r>
            <a:r>
              <a:rPr lang="ko-KR" altLang="en-US" dirty="0"/>
              <a:t>차량 목록 페이지로 이동 </a:t>
            </a:r>
            <a:r>
              <a:rPr lang="en-US" altLang="ko-KR" dirty="0"/>
              <a:t>-&gt; </a:t>
            </a:r>
            <a:r>
              <a:rPr lang="ko-KR" altLang="en-US" dirty="0"/>
              <a:t>그 후 버튼을 통해 추가</a:t>
            </a:r>
            <a:r>
              <a:rPr lang="en-US" altLang="ko-KR" dirty="0"/>
              <a:t>,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삭제를 진행할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A8A48-4801-40D9-9985-09D7DA45B36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85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왼쪽은 시작 페이지이고 프로그램 시작 버튼을 누르면 자동차 리스트와 추가 삭제 수정을 할 수 있는 버튼들이 나옵니다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A8A48-4801-40D9-9985-09D7DA45B36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81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왼쪽은 시작 페이지이고 프로그램 시작 버튼을 누르면 자동차 리스트와 추가 삭제 수정을 할 수 있는 버튼들이 나옵니다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A8A48-4801-40D9-9985-09D7DA45B36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530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추가화면 입니다</a:t>
            </a:r>
            <a:r>
              <a:rPr lang="en-US" altLang="ko-KR" dirty="0"/>
              <a:t>. </a:t>
            </a:r>
            <a:r>
              <a:rPr lang="ko-KR" altLang="en-US" dirty="0"/>
              <a:t>추가화면에서는 자동차의 정보를 입력할 수 있습니다</a:t>
            </a:r>
            <a:r>
              <a:rPr lang="en-US" altLang="ko-KR" dirty="0"/>
              <a:t>. </a:t>
            </a:r>
            <a:r>
              <a:rPr lang="ko-KR" altLang="en-US" dirty="0"/>
              <a:t>오른쪽은 차량 등록 후 리스트 화면입니다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보시면 번호 </a:t>
            </a:r>
            <a:r>
              <a:rPr lang="en-US" altLang="ko-KR" dirty="0"/>
              <a:t>12</a:t>
            </a:r>
            <a:r>
              <a:rPr lang="ko-KR" altLang="en-US" dirty="0"/>
              <a:t>번이 추가된 모습입니다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A8A48-4801-40D9-9985-09D7DA45B36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856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삭제 버튼을 누를 시 나오는 화면입니다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A8A48-4801-40D9-9985-09D7DA45B36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99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February 2,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1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February 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February 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3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February 2,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4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February 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0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February 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February 2,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5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February 2,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2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February 2,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1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February 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0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February 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February 2,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28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6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>
            <a:extLst>
              <a:ext uri="{FF2B5EF4-FFF2-40B4-BE49-F238E27FC236}">
                <a16:creationId xmlns:a16="http://schemas.microsoft.com/office/drawing/2014/main" id="{64A3211E-0143-B4A4-6F61-657C4065C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45"/>
          <a:stretch/>
        </p:blipFill>
        <p:spPr>
          <a:xfrm>
            <a:off x="20" y="10"/>
            <a:ext cx="12199237" cy="685798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8E096D-CBA0-8505-5553-84A559D50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067" y="1404986"/>
            <a:ext cx="8266139" cy="379333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4400" dirty="0">
                <a:solidFill>
                  <a:srgbClr val="FFFFFF"/>
                </a:solidFill>
              </a:rPr>
              <a:t>자바 </a:t>
            </a:r>
            <a:br>
              <a:rPr lang="en-US" altLang="ko-KR" sz="4400" dirty="0">
                <a:solidFill>
                  <a:srgbClr val="FFFFFF"/>
                </a:solidFill>
              </a:rPr>
            </a:br>
            <a:r>
              <a:rPr lang="ko-KR" altLang="en-US" sz="4400" dirty="0">
                <a:solidFill>
                  <a:srgbClr val="FFFFFF"/>
                </a:solidFill>
              </a:rPr>
              <a:t>프로젝트 </a:t>
            </a:r>
            <a:br>
              <a:rPr lang="en-US" altLang="ko-KR" sz="4400" dirty="0">
                <a:solidFill>
                  <a:srgbClr val="FFFFFF"/>
                </a:solidFill>
              </a:rPr>
            </a:br>
            <a:br>
              <a:rPr lang="en-US" altLang="ko-KR" sz="4400" dirty="0">
                <a:solidFill>
                  <a:srgbClr val="FFFFFF"/>
                </a:solidFill>
              </a:rPr>
            </a:br>
            <a:r>
              <a:rPr lang="ko-KR" altLang="en-US" sz="4400" dirty="0">
                <a:solidFill>
                  <a:srgbClr val="FFFFFF"/>
                </a:solidFill>
              </a:rPr>
              <a:t>자동차 관리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743B69-354A-EE82-9444-43484497E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720018"/>
            <a:ext cx="4264677" cy="732996"/>
          </a:xfrm>
        </p:spPr>
        <p:txBody>
          <a:bodyPr anchor="t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김태윤</a:t>
            </a:r>
          </a:p>
        </p:txBody>
      </p:sp>
    </p:spTree>
    <p:extLst>
      <p:ext uri="{BB962C8B-B14F-4D97-AF65-F5344CB8AC3E}">
        <p14:creationId xmlns:p14="http://schemas.microsoft.com/office/powerpoint/2010/main" val="251689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46201F9-63C1-495D-8F7E-E3B99D2DA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340AD6-FF98-450C-AE35-61F7EE4C1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5F9040-1C3F-0501-6BB8-1FAFA2BB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1759"/>
            <a:ext cx="5014756" cy="14760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3600" dirty="0"/>
              <a:t>4. </a:t>
            </a:r>
            <a:r>
              <a:rPr lang="ko-KR" altLang="en-US" sz="3600" dirty="0"/>
              <a:t>기능 구현</a:t>
            </a:r>
            <a:r>
              <a:rPr lang="en-US" altLang="ko-KR" sz="3600" dirty="0"/>
              <a:t>(</a:t>
            </a:r>
            <a:r>
              <a:rPr lang="ko-KR" altLang="en-US" sz="3600" dirty="0"/>
              <a:t>수정 화면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pic>
        <p:nvPicPr>
          <p:cNvPr id="11" name="그림 10" descr="텍스트, 육상 차량, 바퀴, 차량이(가) 표시된 사진&#10;&#10;자동 생성된 설명">
            <a:extLst>
              <a:ext uri="{FF2B5EF4-FFF2-40B4-BE49-F238E27FC236}">
                <a16:creationId xmlns:a16="http://schemas.microsoft.com/office/drawing/2014/main" id="{C2FDFEAA-2732-3081-44B6-CD2C74AB6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579" y="1690103"/>
            <a:ext cx="6867594" cy="3708501"/>
          </a:xfrm>
          <a:custGeom>
            <a:avLst/>
            <a:gdLst/>
            <a:ahLst/>
            <a:cxnLst/>
            <a:rect l="l" t="t" r="r" b="b"/>
            <a:pathLst>
              <a:path w="5184163" h="3501162">
                <a:moveTo>
                  <a:pt x="0" y="0"/>
                </a:moveTo>
                <a:lnTo>
                  <a:pt x="5184163" y="0"/>
                </a:lnTo>
                <a:lnTo>
                  <a:pt x="5184163" y="3501162"/>
                </a:lnTo>
                <a:lnTo>
                  <a:pt x="0" y="3501162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FDEEBF-2EFF-DE7E-2798-C8A0E64EC821}"/>
              </a:ext>
            </a:extLst>
          </p:cNvPr>
          <p:cNvSpPr txBox="1"/>
          <p:nvPr/>
        </p:nvSpPr>
        <p:spPr>
          <a:xfrm>
            <a:off x="1383619" y="6211575"/>
            <a:ext cx="217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수정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90708-DEA2-D02D-04A5-A60B5DF7F641}"/>
              </a:ext>
            </a:extLst>
          </p:cNvPr>
          <p:cNvSpPr txBox="1"/>
          <p:nvPr/>
        </p:nvSpPr>
        <p:spPr>
          <a:xfrm>
            <a:off x="6938998" y="5579984"/>
            <a:ext cx="217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수정된 리스트 화면</a:t>
            </a:r>
          </a:p>
        </p:txBody>
      </p:sp>
      <p:pic>
        <p:nvPicPr>
          <p:cNvPr id="7" name="그림 6" descr="텍스트, 육상 차량, 차량, 바퀴이(가) 표시된 사진&#10;&#10;자동 생성된 설명">
            <a:extLst>
              <a:ext uri="{FF2B5EF4-FFF2-40B4-BE49-F238E27FC236}">
                <a16:creationId xmlns:a16="http://schemas.microsoft.com/office/drawing/2014/main" id="{187D11FC-EC69-F4AD-A32B-A95978B29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45" y="1209738"/>
            <a:ext cx="3254305" cy="497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7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F9040-1C3F-0501-6BB8-1FAFA2BB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862400" cy="765100"/>
          </a:xfrm>
        </p:spPr>
        <p:txBody>
          <a:bodyPr/>
          <a:lstStyle/>
          <a:p>
            <a:r>
              <a:rPr lang="en-US" altLang="ko-KR" sz="3600" dirty="0"/>
              <a:t>5. </a:t>
            </a:r>
            <a:r>
              <a:rPr lang="ko-KR" altLang="en-US" sz="3600" dirty="0"/>
              <a:t>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2CF1F-9FE2-4CD5-520C-5DAA4405C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84300"/>
            <a:ext cx="10728325" cy="438467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800" b="1" dirty="0"/>
              <a:t>자바 프로젝트 진행하면서 복습 효과가 있었다</a:t>
            </a:r>
            <a:endParaRPr lang="en-US" altLang="ko-KR" sz="2800" b="1" dirty="0"/>
          </a:p>
          <a:p>
            <a:pPr marL="0" indent="0">
              <a:buNone/>
            </a:pPr>
            <a:r>
              <a:rPr lang="ko-KR" altLang="en-US" sz="2800" b="1" dirty="0"/>
              <a:t>간단한 디자인때문에 가독성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사용감이 안 좋은 화면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039443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1986A-579A-EFEB-B1EC-DCF52F8CC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2705100"/>
            <a:ext cx="7384325" cy="3216275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ko-KR" sz="7200" dirty="0"/>
              <a:t>Q n A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09423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B8F7F-D378-D199-5401-9935F1CF0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300" y="408025"/>
            <a:ext cx="1464400" cy="1362000"/>
          </a:xfrm>
        </p:spPr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E7D14-7E53-8DB1-BDEC-6B42BC8E5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019300"/>
            <a:ext cx="10728325" cy="37496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600" b="1" dirty="0"/>
              <a:t>프로젝트 개요</a:t>
            </a:r>
            <a:endParaRPr lang="en-US" altLang="ko-KR" sz="2600" b="1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600" b="1" dirty="0"/>
              <a:t>DB</a:t>
            </a:r>
            <a:r>
              <a:rPr lang="ko-KR" altLang="en-US" sz="2600" b="1" dirty="0"/>
              <a:t>설계도 </a:t>
            </a:r>
            <a:endParaRPr lang="en-US" altLang="ko-KR" sz="2600" b="1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600" b="1" dirty="0"/>
              <a:t>흐름도</a:t>
            </a:r>
            <a:endParaRPr lang="en-US" altLang="ko-KR" sz="2600" b="1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600" b="1" dirty="0"/>
              <a:t>기능 구현</a:t>
            </a:r>
            <a:endParaRPr lang="en-US" altLang="ko-KR" sz="2600" b="1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600" b="1" dirty="0"/>
              <a:t>소감</a:t>
            </a:r>
            <a:endParaRPr lang="en-US" altLang="ko-KR" sz="2600" b="1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799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F9040-1C3F-0501-6BB8-1FAFA2BB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862400" cy="765100"/>
          </a:xfrm>
        </p:spPr>
        <p:txBody>
          <a:bodyPr/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2CF1F-9FE2-4CD5-520C-5DAA4405C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84300"/>
            <a:ext cx="10728325" cy="438467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/>
              <a:t>자동차 관리 프로그램을 통해 </a:t>
            </a: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b="1" dirty="0"/>
              <a:t>관리자들이 자동차를 쉽게 관리할 수 있도록 한다</a:t>
            </a:r>
            <a:r>
              <a:rPr lang="en-US" altLang="ko-KR" sz="2400" b="1" dirty="0"/>
              <a:t>.</a:t>
            </a:r>
          </a:p>
          <a:p>
            <a:pPr marL="0" indent="0">
              <a:buNone/>
            </a:pPr>
            <a:r>
              <a:rPr lang="ko-KR" altLang="en-US" sz="2400" b="1" dirty="0"/>
              <a:t>자동차 등록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수정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검색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삭제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등으로 사용자들의 자동차 관리를 돕는다</a:t>
            </a:r>
            <a:r>
              <a:rPr lang="en-US" altLang="ko-KR" sz="2400" b="1" dirty="0"/>
              <a:t>.</a:t>
            </a:r>
            <a:r>
              <a:rPr lang="ko-KR" alt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029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1">
            <a:extLst>
              <a:ext uri="{FF2B5EF4-FFF2-40B4-BE49-F238E27FC236}">
                <a16:creationId xmlns:a16="http://schemas.microsoft.com/office/drawing/2014/main" id="{927DE2D3-8A21-4D52-9C8C-8E7A2BE9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3">
            <a:extLst>
              <a:ext uri="{FF2B5EF4-FFF2-40B4-BE49-F238E27FC236}">
                <a16:creationId xmlns:a16="http://schemas.microsoft.com/office/drawing/2014/main" id="{9C8ABB83-B231-4F0C-BF9E-E405FCF7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5F9040-1C3F-0501-6BB8-1FAFA2BB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 altLang="ko-KR" sz="3200"/>
              <a:t>2. DB </a:t>
            </a:r>
            <a:r>
              <a:rPr lang="ko-KR" altLang="en-US" sz="3200"/>
              <a:t>설계도</a:t>
            </a:r>
          </a:p>
        </p:txBody>
      </p:sp>
      <p:graphicFrame>
        <p:nvGraphicFramePr>
          <p:cNvPr id="13" name="내용 개체 틀 12">
            <a:extLst>
              <a:ext uri="{FF2B5EF4-FFF2-40B4-BE49-F238E27FC236}">
                <a16:creationId xmlns:a16="http://schemas.microsoft.com/office/drawing/2014/main" id="{CF344B09-AEB9-D2BB-1EA1-43DE9CB56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094974"/>
              </p:ext>
            </p:extLst>
          </p:nvPr>
        </p:nvGraphicFramePr>
        <p:xfrm>
          <a:off x="1882754" y="1492954"/>
          <a:ext cx="8232090" cy="416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32">
                  <a:extLst>
                    <a:ext uri="{9D8B030D-6E8A-4147-A177-3AD203B41FA5}">
                      <a16:colId xmlns:a16="http://schemas.microsoft.com/office/drawing/2014/main" val="2245718436"/>
                    </a:ext>
                  </a:extLst>
                </a:gridCol>
                <a:gridCol w="1315450">
                  <a:extLst>
                    <a:ext uri="{9D8B030D-6E8A-4147-A177-3AD203B41FA5}">
                      <a16:colId xmlns:a16="http://schemas.microsoft.com/office/drawing/2014/main" val="152126732"/>
                    </a:ext>
                  </a:extLst>
                </a:gridCol>
                <a:gridCol w="1221854">
                  <a:extLst>
                    <a:ext uri="{9D8B030D-6E8A-4147-A177-3AD203B41FA5}">
                      <a16:colId xmlns:a16="http://schemas.microsoft.com/office/drawing/2014/main" val="82556492"/>
                    </a:ext>
                  </a:extLst>
                </a:gridCol>
                <a:gridCol w="1231869">
                  <a:extLst>
                    <a:ext uri="{9D8B030D-6E8A-4147-A177-3AD203B41FA5}">
                      <a16:colId xmlns:a16="http://schemas.microsoft.com/office/drawing/2014/main" val="1439504733"/>
                    </a:ext>
                  </a:extLst>
                </a:gridCol>
                <a:gridCol w="1954837">
                  <a:extLst>
                    <a:ext uri="{9D8B030D-6E8A-4147-A177-3AD203B41FA5}">
                      <a16:colId xmlns:a16="http://schemas.microsoft.com/office/drawing/2014/main" val="3457768084"/>
                    </a:ext>
                  </a:extLst>
                </a:gridCol>
                <a:gridCol w="1843048">
                  <a:extLst>
                    <a:ext uri="{9D8B030D-6E8A-4147-A177-3AD203B41FA5}">
                      <a16:colId xmlns:a16="http://schemas.microsoft.com/office/drawing/2014/main" val="3866763707"/>
                    </a:ext>
                  </a:extLst>
                </a:gridCol>
              </a:tblGrid>
              <a:tr h="37905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테이블 명</a:t>
                      </a:r>
                    </a:p>
                  </a:txBody>
                  <a:tcPr marL="71017" marR="71017" marT="35509" marB="3550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918" marR="84918" marT="42459" marB="42459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carManage</a:t>
                      </a:r>
                      <a:endParaRPr lang="ko-KR" altLang="en-US" sz="1600" dirty="0"/>
                    </a:p>
                  </a:txBody>
                  <a:tcPr marL="71017" marR="71017" marT="35509" marB="3550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918" marR="84918" marT="42459" marB="4245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4918" marR="84918" marT="42459" marB="42459"/>
                </a:tc>
                <a:extLst>
                  <a:ext uri="{0D108BD9-81ED-4DB2-BD59-A6C34878D82A}">
                    <a16:rowId xmlns:a16="http://schemas.microsoft.com/office/drawing/2014/main" val="4048961891"/>
                  </a:ext>
                </a:extLst>
              </a:tr>
              <a:tr h="379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순번</a:t>
                      </a:r>
                    </a:p>
                  </a:txBody>
                  <a:tcPr marL="68435" marR="68435" marT="34217" marB="3421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필드 명</a:t>
                      </a:r>
                    </a:p>
                  </a:txBody>
                  <a:tcPr marL="68435" marR="68435" marT="34217" marB="3421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8435" marR="68435" marT="34217" marB="3421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데이터길이</a:t>
                      </a:r>
                    </a:p>
                  </a:txBody>
                  <a:tcPr marL="68435" marR="68435" marT="34217" marB="3421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68435" marR="68435" marT="34217" marB="3421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값 여부</a:t>
                      </a:r>
                    </a:p>
                  </a:txBody>
                  <a:tcPr marL="68435" marR="68435" marT="34217" marB="34217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5771"/>
                  </a:ext>
                </a:extLst>
              </a:tr>
              <a:tr h="37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NUM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int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Int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PRI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No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extLst>
                  <a:ext uri="{0D108BD9-81ED-4DB2-BD59-A6C34878D82A}">
                    <a16:rowId xmlns:a16="http://schemas.microsoft.com/office/drawing/2014/main" val="1102940845"/>
                  </a:ext>
                </a:extLst>
              </a:tr>
              <a:tr h="37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c_Name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varchar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Varchar2(30)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Yes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extLst>
                  <a:ext uri="{0D108BD9-81ED-4DB2-BD59-A6C34878D82A}">
                    <a16:rowId xmlns:a16="http://schemas.microsoft.com/office/drawing/2014/main" val="3040811380"/>
                  </a:ext>
                </a:extLst>
              </a:tr>
              <a:tr h="37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carImage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varchar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Varchar2(100)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Yes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extLst>
                  <a:ext uri="{0D108BD9-81ED-4DB2-BD59-A6C34878D82A}">
                    <a16:rowId xmlns:a16="http://schemas.microsoft.com/office/drawing/2014/main" val="581724759"/>
                  </a:ext>
                </a:extLst>
              </a:tr>
              <a:tr h="37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C_Price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int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Int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Yes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extLst>
                  <a:ext uri="{0D108BD9-81ED-4DB2-BD59-A6C34878D82A}">
                    <a16:rowId xmlns:a16="http://schemas.microsoft.com/office/drawing/2014/main" val="225023705"/>
                  </a:ext>
                </a:extLst>
              </a:tr>
              <a:tr h="37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C_Fe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Int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Int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Yes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extLst>
                  <a:ext uri="{0D108BD9-81ED-4DB2-BD59-A6C34878D82A}">
                    <a16:rowId xmlns:a16="http://schemas.microsoft.com/office/drawing/2014/main" val="1379026349"/>
                  </a:ext>
                </a:extLst>
              </a:tr>
              <a:tr h="37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6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C_Fuel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varchar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Varchar2(30)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Yes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extLst>
                  <a:ext uri="{0D108BD9-81ED-4DB2-BD59-A6C34878D82A}">
                    <a16:rowId xmlns:a16="http://schemas.microsoft.com/office/drawing/2014/main" val="3111676923"/>
                  </a:ext>
                </a:extLst>
              </a:tr>
              <a:tr h="37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7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C_Level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varchar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Varchar2(20)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Yes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extLst>
                  <a:ext uri="{0D108BD9-81ED-4DB2-BD59-A6C34878D82A}">
                    <a16:rowId xmlns:a16="http://schemas.microsoft.com/office/drawing/2014/main" val="1454444112"/>
                  </a:ext>
                </a:extLst>
              </a:tr>
              <a:tr h="37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C_Ap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Varchar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Varchar2(20)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Yes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extLst>
                  <a:ext uri="{0D108BD9-81ED-4DB2-BD59-A6C34878D82A}">
                    <a16:rowId xmlns:a16="http://schemas.microsoft.com/office/drawing/2014/main" val="204121614"/>
                  </a:ext>
                </a:extLst>
              </a:tr>
              <a:tr h="37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C_Maintain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varchar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Varchar2(30)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8435" marR="68435" marT="34217" marB="342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yes</a:t>
                      </a:r>
                      <a:endParaRPr lang="ko-KR" altLang="en-US" sz="1300" dirty="0"/>
                    </a:p>
                  </a:txBody>
                  <a:tcPr marL="68435" marR="68435" marT="34217" marB="34217"/>
                </a:tc>
                <a:extLst>
                  <a:ext uri="{0D108BD9-81ED-4DB2-BD59-A6C34878D82A}">
                    <a16:rowId xmlns:a16="http://schemas.microsoft.com/office/drawing/2014/main" val="1904016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DE0EFE-10DC-2659-3D60-7222E6ED634B}"/>
              </a:ext>
            </a:extLst>
          </p:cNvPr>
          <p:cNvSpPr txBox="1"/>
          <p:nvPr/>
        </p:nvSpPr>
        <p:spPr>
          <a:xfrm>
            <a:off x="5413022" y="5890947"/>
            <a:ext cx="136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384898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F9040-1C3F-0501-6BB8-1FAFA2BB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862400" cy="765100"/>
          </a:xfrm>
        </p:spPr>
        <p:txBody>
          <a:bodyPr/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흐름도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9A50D44-0F99-CDAA-67C6-910342CE63A9}"/>
              </a:ext>
            </a:extLst>
          </p:cNvPr>
          <p:cNvSpPr/>
          <p:nvPr/>
        </p:nvSpPr>
        <p:spPr>
          <a:xfrm>
            <a:off x="1106585" y="4700105"/>
            <a:ext cx="2370381" cy="78609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차량 추가 페이지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8CE5B33-7CB6-A5D8-96BB-3F0A85FD9E3A}"/>
              </a:ext>
            </a:extLst>
          </p:cNvPr>
          <p:cNvSpPr/>
          <p:nvPr/>
        </p:nvSpPr>
        <p:spPr>
          <a:xfrm>
            <a:off x="4438574" y="4694039"/>
            <a:ext cx="2307070" cy="7651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차량 수정 페이지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A3C9F2D-874F-BC4D-48E2-2C584CA103DC}"/>
              </a:ext>
            </a:extLst>
          </p:cNvPr>
          <p:cNvSpPr/>
          <p:nvPr/>
        </p:nvSpPr>
        <p:spPr>
          <a:xfrm>
            <a:off x="7707252" y="4694039"/>
            <a:ext cx="2307069" cy="75296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차량 삭제 페이지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4D8B0FD-DE35-11F4-36AD-56C5F1502A9E}"/>
              </a:ext>
            </a:extLst>
          </p:cNvPr>
          <p:cNvSpPr/>
          <p:nvPr/>
        </p:nvSpPr>
        <p:spPr>
          <a:xfrm>
            <a:off x="4438574" y="3136659"/>
            <a:ext cx="2307070" cy="7651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차량 목록 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D8B8A5C-411A-6738-980F-42566312DB79}"/>
              </a:ext>
            </a:extLst>
          </p:cNvPr>
          <p:cNvCxnSpPr>
            <a:cxnSpLocks/>
          </p:cNvCxnSpPr>
          <p:nvPr/>
        </p:nvCxnSpPr>
        <p:spPr>
          <a:xfrm>
            <a:off x="11158636" y="482003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ED441DA-67BB-81D3-079B-1CB7B542BE3A}"/>
              </a:ext>
            </a:extLst>
          </p:cNvPr>
          <p:cNvCxnSpPr>
            <a:cxnSpLocks/>
            <a:endCxn id="47" idx="1"/>
          </p:cNvCxnSpPr>
          <p:nvPr/>
        </p:nvCxnSpPr>
        <p:spPr>
          <a:xfrm flipH="1" flipV="1">
            <a:off x="4438574" y="3519209"/>
            <a:ext cx="73165" cy="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93C05BA-E933-2D41-A90B-AC27641BE20E}"/>
              </a:ext>
            </a:extLst>
          </p:cNvPr>
          <p:cNvCxnSpPr>
            <a:cxnSpLocks/>
            <a:stCxn id="47" idx="2"/>
            <a:endCxn id="42" idx="0"/>
          </p:cNvCxnSpPr>
          <p:nvPr/>
        </p:nvCxnSpPr>
        <p:spPr>
          <a:xfrm flipH="1">
            <a:off x="2291776" y="3901759"/>
            <a:ext cx="3300333" cy="79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6318640-73F3-1CFB-F9FC-0EE6088DE94B}"/>
              </a:ext>
            </a:extLst>
          </p:cNvPr>
          <p:cNvCxnSpPr>
            <a:cxnSpLocks/>
            <a:stCxn id="47" idx="2"/>
            <a:endCxn id="45" idx="0"/>
          </p:cNvCxnSpPr>
          <p:nvPr/>
        </p:nvCxnSpPr>
        <p:spPr>
          <a:xfrm>
            <a:off x="5592109" y="3901759"/>
            <a:ext cx="0" cy="792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28C2F57-1E4F-3F82-B15E-C81B31E0AD7A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>
            <a:off x="5592109" y="3901759"/>
            <a:ext cx="3268678" cy="792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1382CB2A-A37E-E922-6D8D-0124D4CFC4ED}"/>
              </a:ext>
            </a:extLst>
          </p:cNvPr>
          <p:cNvSpPr/>
          <p:nvPr/>
        </p:nvSpPr>
        <p:spPr>
          <a:xfrm>
            <a:off x="4438574" y="1569330"/>
            <a:ext cx="2307070" cy="7651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시작 화면</a:t>
            </a: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79B1507-E48B-DF93-2A62-AC7244C0A801}"/>
              </a:ext>
            </a:extLst>
          </p:cNvPr>
          <p:cNvCxnSpPr>
            <a:cxnSpLocks/>
            <a:stCxn id="127" idx="2"/>
            <a:endCxn id="47" idx="0"/>
          </p:cNvCxnSpPr>
          <p:nvPr/>
        </p:nvCxnSpPr>
        <p:spPr>
          <a:xfrm>
            <a:off x="5592109" y="2334430"/>
            <a:ext cx="0" cy="802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5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F9040-1C3F-0501-6BB8-1FAFA2BB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862400" cy="765100"/>
          </a:xfrm>
        </p:spPr>
        <p:txBody>
          <a:bodyPr/>
          <a:lstStyle/>
          <a:p>
            <a:r>
              <a:rPr lang="en-US" altLang="ko-KR" sz="3600" dirty="0"/>
              <a:t>4. </a:t>
            </a:r>
            <a:r>
              <a:rPr lang="ko-KR" altLang="en-US" sz="3600" dirty="0"/>
              <a:t>기능 구현</a:t>
            </a:r>
            <a:r>
              <a:rPr lang="en-US" altLang="ko-KR" sz="3600" dirty="0"/>
              <a:t>(</a:t>
            </a:r>
            <a:r>
              <a:rPr lang="ko-KR" altLang="en-US" sz="3600" dirty="0"/>
              <a:t>시작 화면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pic>
        <p:nvPicPr>
          <p:cNvPr id="6" name="내용 개체 틀 5" descr="바퀴, 교통, 차량, 육상 차량이(가) 표시된 사진&#10;&#10;자동 생성된 설명">
            <a:extLst>
              <a:ext uri="{FF2B5EF4-FFF2-40B4-BE49-F238E27FC236}">
                <a16:creationId xmlns:a16="http://schemas.microsoft.com/office/drawing/2014/main" id="{44DF9913-099F-DE6D-DE05-0E0255BFD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77" y="2528711"/>
            <a:ext cx="4514889" cy="2520949"/>
          </a:xfrm>
        </p:spPr>
      </p:pic>
      <p:pic>
        <p:nvPicPr>
          <p:cNvPr id="8" name="그림 7" descr="텍스트, 스크린샷, 번호, 도표이(가) 표시된 사진&#10;&#10;자동 생성된 설명">
            <a:extLst>
              <a:ext uri="{FF2B5EF4-FFF2-40B4-BE49-F238E27FC236}">
                <a16:creationId xmlns:a16="http://schemas.microsoft.com/office/drawing/2014/main" id="{CD7DB646-F437-2CAC-FAA7-88545D3A3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490" y="1548332"/>
            <a:ext cx="6152444" cy="36499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9EF01F-5315-635B-3F85-40576AF0C250}"/>
              </a:ext>
            </a:extLst>
          </p:cNvPr>
          <p:cNvSpPr txBox="1"/>
          <p:nvPr/>
        </p:nvSpPr>
        <p:spPr>
          <a:xfrm>
            <a:off x="1628343" y="5371819"/>
            <a:ext cx="217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초기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9A3D3-C838-5076-6497-3343C69202D3}"/>
              </a:ext>
            </a:extLst>
          </p:cNvPr>
          <p:cNvSpPr txBox="1"/>
          <p:nvPr/>
        </p:nvSpPr>
        <p:spPr>
          <a:xfrm>
            <a:off x="7295525" y="5408037"/>
            <a:ext cx="217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리스트 화면</a:t>
            </a:r>
          </a:p>
        </p:txBody>
      </p:sp>
    </p:spTree>
    <p:extLst>
      <p:ext uri="{BB962C8B-B14F-4D97-AF65-F5344CB8AC3E}">
        <p14:creationId xmlns:p14="http://schemas.microsoft.com/office/powerpoint/2010/main" val="30544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F9040-1C3F-0501-6BB8-1FAFA2BB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862400" cy="765100"/>
          </a:xfrm>
        </p:spPr>
        <p:txBody>
          <a:bodyPr/>
          <a:lstStyle/>
          <a:p>
            <a:r>
              <a:rPr lang="en-US" altLang="ko-KR" sz="3600" dirty="0"/>
              <a:t>4. </a:t>
            </a:r>
            <a:r>
              <a:rPr lang="ko-KR" altLang="en-US" sz="3600" dirty="0"/>
              <a:t>기능 구현</a:t>
            </a:r>
            <a:r>
              <a:rPr lang="en-US" altLang="ko-KR" sz="3600" dirty="0"/>
              <a:t>(</a:t>
            </a:r>
            <a:r>
              <a:rPr lang="ko-KR" altLang="en-US" sz="3600" dirty="0"/>
              <a:t>검색 화면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9EF01F-5315-635B-3F85-40576AF0C250}"/>
              </a:ext>
            </a:extLst>
          </p:cNvPr>
          <p:cNvSpPr txBox="1"/>
          <p:nvPr/>
        </p:nvSpPr>
        <p:spPr>
          <a:xfrm>
            <a:off x="1628343" y="5371819"/>
            <a:ext cx="217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 검색화면</a:t>
            </a:r>
            <a:r>
              <a:rPr lang="en-US" altLang="ko-KR" dirty="0"/>
              <a:t>(</a:t>
            </a:r>
            <a:r>
              <a:rPr lang="ko-KR" altLang="en-US" dirty="0"/>
              <a:t>단어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9A3D3-C838-5076-6497-3343C69202D3}"/>
              </a:ext>
            </a:extLst>
          </p:cNvPr>
          <p:cNvSpPr txBox="1"/>
          <p:nvPr/>
        </p:nvSpPr>
        <p:spPr>
          <a:xfrm>
            <a:off x="7295525" y="5408037"/>
            <a:ext cx="217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 검색화면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1C8DDC97-C85A-FFCA-401A-AEA4541C8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52" y="1657542"/>
            <a:ext cx="5224972" cy="3128818"/>
          </a:xfrm>
          <a:prstGeom prst="rect">
            <a:avLst/>
          </a:prstGeom>
        </p:spPr>
      </p:pic>
      <p:pic>
        <p:nvPicPr>
          <p:cNvPr id="12" name="그림 11" descr="텍스트, 스크린샷, 도표이(가) 표시된 사진&#10;&#10;자동 생성된 설명">
            <a:extLst>
              <a:ext uri="{FF2B5EF4-FFF2-40B4-BE49-F238E27FC236}">
                <a16:creationId xmlns:a16="http://schemas.microsoft.com/office/drawing/2014/main" id="{5922C438-4669-835B-8761-E211811CA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376" y="1666009"/>
            <a:ext cx="5224972" cy="312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3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F9040-1C3F-0501-6BB8-1FAFA2BB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862400" cy="765100"/>
          </a:xfrm>
        </p:spPr>
        <p:txBody>
          <a:bodyPr/>
          <a:lstStyle/>
          <a:p>
            <a:r>
              <a:rPr lang="en-US" altLang="ko-KR" sz="3600" dirty="0"/>
              <a:t>4. </a:t>
            </a:r>
            <a:r>
              <a:rPr lang="ko-KR" altLang="en-US" sz="3600" dirty="0"/>
              <a:t>기능 구현</a:t>
            </a:r>
            <a:r>
              <a:rPr lang="en-US" altLang="ko-KR" sz="3600" dirty="0"/>
              <a:t>(</a:t>
            </a:r>
            <a:r>
              <a:rPr lang="ko-KR" altLang="en-US" sz="3600" dirty="0"/>
              <a:t>추가 화면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69A2F141-D811-4F3C-9BBA-60512BD21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39" y="1488189"/>
            <a:ext cx="3350153" cy="4287135"/>
          </a:xfrm>
          <a:prstGeom prst="rect">
            <a:avLst/>
          </a:prstGeom>
        </p:spPr>
      </p:pic>
      <p:pic>
        <p:nvPicPr>
          <p:cNvPr id="11" name="그림 10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3B59FFD3-FCB5-F43C-D768-E9C1E2EFC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36" y="1707707"/>
            <a:ext cx="6448425" cy="3848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7FCCE7-0F35-B756-8314-1B15BF7AECBC}"/>
              </a:ext>
            </a:extLst>
          </p:cNvPr>
          <p:cNvSpPr txBox="1"/>
          <p:nvPr/>
        </p:nvSpPr>
        <p:spPr>
          <a:xfrm>
            <a:off x="1431637" y="6054134"/>
            <a:ext cx="217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자동차 추가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97F87-C28B-B3F7-36A3-14A75EB47ADA}"/>
              </a:ext>
            </a:extLst>
          </p:cNvPr>
          <p:cNvSpPr txBox="1"/>
          <p:nvPr/>
        </p:nvSpPr>
        <p:spPr>
          <a:xfrm>
            <a:off x="7032470" y="5775324"/>
            <a:ext cx="217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추가된 리스트 화면</a:t>
            </a:r>
          </a:p>
        </p:txBody>
      </p:sp>
    </p:spTree>
    <p:extLst>
      <p:ext uri="{BB962C8B-B14F-4D97-AF65-F5344CB8AC3E}">
        <p14:creationId xmlns:p14="http://schemas.microsoft.com/office/powerpoint/2010/main" val="158783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F9040-1C3F-0501-6BB8-1FAFA2BB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862400" cy="765100"/>
          </a:xfrm>
        </p:spPr>
        <p:txBody>
          <a:bodyPr/>
          <a:lstStyle/>
          <a:p>
            <a:r>
              <a:rPr lang="en-US" altLang="ko-KR" sz="3600" dirty="0"/>
              <a:t>4. </a:t>
            </a:r>
            <a:r>
              <a:rPr lang="ko-KR" altLang="en-US" sz="3600" dirty="0"/>
              <a:t>기능 구현</a:t>
            </a:r>
            <a:r>
              <a:rPr lang="en-US" altLang="ko-KR" sz="3600" dirty="0"/>
              <a:t>(</a:t>
            </a:r>
            <a:r>
              <a:rPr lang="ko-KR" altLang="en-US" sz="3600" dirty="0"/>
              <a:t>삭제 화면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pic>
        <p:nvPicPr>
          <p:cNvPr id="7" name="그림 6" descr="텍스트, 번호, 스크린샷, 도표이(가) 표시된 사진&#10;&#10;자동 생성된 설명">
            <a:extLst>
              <a:ext uri="{FF2B5EF4-FFF2-40B4-BE49-F238E27FC236}">
                <a16:creationId xmlns:a16="http://schemas.microsoft.com/office/drawing/2014/main" id="{25651D23-FB38-393C-95E0-96B861C13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12" y="1674989"/>
            <a:ext cx="6448425" cy="3838575"/>
          </a:xfrm>
          <a:prstGeom prst="rect">
            <a:avLst/>
          </a:prstGeom>
        </p:spPr>
      </p:pic>
      <p:pic>
        <p:nvPicPr>
          <p:cNvPr id="13" name="그림 1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88351444-BCAD-722D-5FEE-349191936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01" y="2805111"/>
            <a:ext cx="4162795" cy="19621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26D886-9611-AABB-539E-00CD6E5EE9C8}"/>
              </a:ext>
            </a:extLst>
          </p:cNvPr>
          <p:cNvSpPr txBox="1"/>
          <p:nvPr/>
        </p:nvSpPr>
        <p:spPr>
          <a:xfrm>
            <a:off x="1549321" y="5044442"/>
            <a:ext cx="217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삭제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757F2-B61B-032A-6ADA-BACAEFD6D82A}"/>
              </a:ext>
            </a:extLst>
          </p:cNvPr>
          <p:cNvSpPr txBox="1"/>
          <p:nvPr/>
        </p:nvSpPr>
        <p:spPr>
          <a:xfrm>
            <a:off x="7374546" y="5804253"/>
            <a:ext cx="217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삭제된 리스트 화면</a:t>
            </a:r>
          </a:p>
        </p:txBody>
      </p:sp>
    </p:spTree>
    <p:extLst>
      <p:ext uri="{BB962C8B-B14F-4D97-AF65-F5344CB8AC3E}">
        <p14:creationId xmlns:p14="http://schemas.microsoft.com/office/powerpoint/2010/main" val="3036204446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Blob">
      <a:majorFont>
        <a:latin typeface="Malgun Gothic Semilight"/>
        <a:ea typeface=""/>
        <a:cs typeface=""/>
      </a:majorFont>
      <a:minorFont>
        <a:latin typeface="Malgun Gothic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365</Words>
  <Application>Microsoft Office PowerPoint</Application>
  <PresentationFormat>와이드스크린</PresentationFormat>
  <Paragraphs>112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Malgun Gothic Semilight</vt:lpstr>
      <vt:lpstr>맑은 고딕</vt:lpstr>
      <vt:lpstr>맑은 고딕</vt:lpstr>
      <vt:lpstr>Arial</vt:lpstr>
      <vt:lpstr>The Hand Extrablack</vt:lpstr>
      <vt:lpstr>BlobVTI</vt:lpstr>
      <vt:lpstr>자바  프로젝트   자동차 관리</vt:lpstr>
      <vt:lpstr> 목차</vt:lpstr>
      <vt:lpstr>1. 프로젝트 개요</vt:lpstr>
      <vt:lpstr>2. DB 설계도</vt:lpstr>
      <vt:lpstr>3. 흐름도</vt:lpstr>
      <vt:lpstr>4. 기능 구현(시작 화면)</vt:lpstr>
      <vt:lpstr>4. 기능 구현(검색 화면)</vt:lpstr>
      <vt:lpstr>4. 기능 구현(추가 화면)</vt:lpstr>
      <vt:lpstr>4. 기능 구현(삭제 화면)</vt:lpstr>
      <vt:lpstr>4. 기능 구현(수정 화면)</vt:lpstr>
      <vt:lpstr>5. 소감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자동차 관리 프로그램</dc:title>
  <dc:creator>태윤 김</dc:creator>
  <cp:lastModifiedBy>태윤 김</cp:lastModifiedBy>
  <cp:revision>1</cp:revision>
  <dcterms:created xsi:type="dcterms:W3CDTF">2024-02-01T23:46:41Z</dcterms:created>
  <dcterms:modified xsi:type="dcterms:W3CDTF">2024-02-02T06:38:28Z</dcterms:modified>
</cp:coreProperties>
</file>