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342" r:id="rId2"/>
    <p:sldId id="348" r:id="rId3"/>
    <p:sldId id="260" r:id="rId4"/>
    <p:sldId id="349" r:id="rId5"/>
    <p:sldId id="286" r:id="rId6"/>
    <p:sldId id="350" r:id="rId7"/>
    <p:sldId id="31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9A8"/>
    <a:srgbClr val="FABFA4"/>
    <a:srgbClr val="3A88CA"/>
    <a:srgbClr val="3737DD"/>
    <a:srgbClr val="3D7AC3"/>
    <a:srgbClr val="FDB18D"/>
    <a:srgbClr val="9E77B8"/>
    <a:srgbClr val="297FB8"/>
    <a:srgbClr val="E6688F"/>
    <a:srgbClr val="486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>
        <p:guide orient="horz" pos="3226"/>
        <p:guide pos="4838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3551B-4342-4390-915E-8C9F8CBF86F2}" type="datetimeFigureOut">
              <a:rPr lang="ru-RU" smtClean="0"/>
              <a:t>28.03.2025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B4F76-9B05-4F12-BC35-5F054D4AB2B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40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DF2CA-16AC-4A6F-BA76-83467214A317}" type="datetimeFigureOut">
              <a:rPr lang="ru-RU" smtClean="0"/>
              <a:t>28.03.2025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84C95-AC36-47D7-BA46-D13F2CF6C50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034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62074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0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5787188" y="0"/>
            <a:ext cx="640481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>
          <a:xfrm>
            <a:off x="4865573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8"/>
          <p:cNvSpPr>
            <a:spLocks noGrp="1"/>
          </p:cNvSpPr>
          <p:nvPr>
            <p:ph type="pic" sz="quarter" idx="11"/>
          </p:nvPr>
        </p:nvSpPr>
        <p:spPr>
          <a:xfrm>
            <a:off x="6745201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8"/>
          <p:cNvSpPr>
            <a:spLocks noGrp="1"/>
          </p:cNvSpPr>
          <p:nvPr>
            <p:ph type="pic" sz="quarter" idx="12"/>
          </p:nvPr>
        </p:nvSpPr>
        <p:spPr>
          <a:xfrm>
            <a:off x="8634052" y="1549400"/>
            <a:ext cx="1889125" cy="370840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54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11323951" y="118028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</a:t>
            </a:r>
            <a:fld id="{149B6D55-4680-4DC5-B665-330CCBA60EFE}" type="slidenum">
              <a:rPr lang="ru-RU" sz="1800" b="1" baseline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Poppins SemiBold" panose="02000000000000000000" pitchFamily="2" charset="0"/>
              </a:rPr>
              <a:pPr algn="l"/>
              <a:t>‹#›</a:t>
            </a:fld>
            <a:endParaRPr lang="ru-RU" sz="1000" dirty="0">
              <a:solidFill>
                <a:srgbClr val="0000ED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 userDrawn="1"/>
        </p:nvCxnSpPr>
        <p:spPr>
          <a:xfrm flipH="1">
            <a:off x="11547515" y="1717278"/>
            <a:ext cx="3416" cy="47223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A474-A970-4111-AB00-CC07202BC5E5}" type="datetimeFigureOut">
              <a:rPr lang="ru-RU" smtClean="0"/>
              <a:t>28.03.2025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1CDA-C83E-414C-808C-D7CCDDEE976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0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783958" y="2093205"/>
            <a:ext cx="6624084" cy="182908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Project</a:t>
            </a:r>
            <a:r>
              <a:rPr lang="ko-KR" altLang="en-US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 </a:t>
            </a:r>
            <a:r>
              <a:rPr lang="en-US" altLang="ko-KR" sz="5400" b="1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thema#4</a:t>
            </a:r>
            <a:endParaRPr lang="en-US" sz="54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(</a:t>
            </a:r>
            <a:r>
              <a:rPr lang="ko-KR" altLang="en-US" sz="32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자동차 관리 </a:t>
            </a:r>
            <a:r>
              <a:rPr lang="en-US" altLang="ko-KR" sz="3200" b="1" spc="100" dirty="0">
                <a:latin typeface="Nixie"/>
                <a:ea typeface="Lato" panose="020F0502020204030203" pitchFamily="34" charset="0"/>
                <a:cs typeface="Poppins SemiBold" panose="02000000000000000000" pitchFamily="2" charset="0"/>
              </a:rPr>
              <a:t>application)</a:t>
            </a:r>
            <a:endParaRPr lang="ru-RU" sz="3200" b="1" spc="100" dirty="0"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2961774" y="4373393"/>
            <a:ext cx="6268452" cy="1152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spc="300" dirty="0">
                <a:solidFill>
                  <a:schemeClr val="bg1"/>
                </a:solidFill>
                <a:ea typeface="Karla" pitchFamily="2" charset="0"/>
                <a:cs typeface="Poppins" panose="02000000000000000000" pitchFamily="2" charset="0"/>
              </a:rPr>
              <a:t>FREE PPT TEMPLDELIGHT.</a:t>
            </a: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2200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쌍용교육센터 </a:t>
            </a:r>
            <a:r>
              <a:rPr lang="en-US" altLang="ko-KR" sz="2200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4</a:t>
            </a:r>
            <a:r>
              <a:rPr lang="ko-KR" altLang="en-US" sz="2200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강의실</a:t>
            </a:r>
            <a:endParaRPr lang="en-US" altLang="ko-KR" sz="2200" spc="300" dirty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ko-KR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이정민</a:t>
            </a:r>
            <a:r>
              <a:rPr lang="en-US" altLang="ko-KR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 	</a:t>
            </a:r>
            <a:r>
              <a:rPr lang="ko-KR" altLang="en-US" spc="300" dirty="0">
                <a:solidFill>
                  <a:schemeClr val="tx1">
                    <a:lumMod val="85000"/>
                    <a:lumOff val="15000"/>
                  </a:schemeClr>
                </a:solidFill>
                <a:ea typeface="Karla" pitchFamily="2" charset="0"/>
                <a:cs typeface="Poppins SemiBold" panose="02000000000000000000" pitchFamily="2" charset="0"/>
              </a:rPr>
              <a:t>손현정</a:t>
            </a:r>
            <a:endParaRPr lang="en-US" altLang="ko-KR" spc="300" dirty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pc="300" dirty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  <a:p>
            <a:pPr marL="0" indent="0" algn="ctr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spc="300" dirty="0">
              <a:solidFill>
                <a:schemeClr val="tx1">
                  <a:lumMod val="85000"/>
                  <a:lumOff val="15000"/>
                </a:schemeClr>
              </a:solidFill>
              <a:ea typeface="Karla" pitchFamily="2" charset="0"/>
              <a:cs typeface="Poppins SemiBold" panose="02000000000000000000" pitchFamily="2" charset="0"/>
            </a:endParaRPr>
          </a:p>
        </p:txBody>
      </p:sp>
      <p:sp>
        <p:nvSpPr>
          <p:cNvPr id="11" name="Прямоугольный треугольник 11"/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араллелограмм 17"/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548220" y="1181596"/>
            <a:ext cx="4439416" cy="5225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 </a:t>
            </a: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  </a:t>
            </a:r>
            <a:r>
              <a:rPr lang="ko-KR" altLang="en-US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사용된 개발 도구들</a:t>
            </a: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  DB </a:t>
            </a:r>
            <a:r>
              <a:rPr lang="ko-KR" altLang="en-US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테이블 소개</a:t>
            </a:r>
            <a:r>
              <a:rPr lang="en-US" altLang="ko-KR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??</a:t>
            </a: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ko-KR" altLang="en-US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  알고리즘</a:t>
            </a: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ko-KR" altLang="en-US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  어플리케이션 소개</a:t>
            </a: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altLang="ko-KR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  </a:t>
            </a:r>
            <a:r>
              <a:rPr lang="ko-KR" altLang="en-US" sz="2000" kern="0" dirty="0">
                <a:latin typeface="HY그래픽M" panose="02030600000101010101" pitchFamily="18" charset="-127"/>
                <a:ea typeface="HY그래픽M" panose="02030600000101010101" pitchFamily="18" charset="-127"/>
                <a:cs typeface="Poppins" panose="02000000000000000000" pitchFamily="2" charset="0"/>
              </a:rPr>
              <a:t>끝</a:t>
            </a: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2000" kern="0" dirty="0">
              <a:latin typeface="HY그래픽M" panose="02030600000101010101" pitchFamily="18" charset="-127"/>
              <a:ea typeface="HY그래픽M" panose="02030600000101010101" pitchFamily="18" charset="-127"/>
              <a:cs typeface="Poppins" panose="02000000000000000000" pitchFamily="2" charset="0"/>
            </a:endParaRPr>
          </a:p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449548" y="587711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ko-KR" altLang="en-US" sz="2400" b="1" dirty="0">
                <a:latin typeface="HY그래픽M" panose="02030600000101010101" pitchFamily="18" charset="-127"/>
                <a:ea typeface="HY그래픽M" panose="02030600000101010101" pitchFamily="18" charset="-127"/>
                <a:cs typeface="Poppins SemiBold" panose="02000000000000000000" pitchFamily="2" charset="0"/>
              </a:rPr>
              <a:t>목차 </a:t>
            </a:r>
            <a:endParaRPr lang="ru-RU" sz="2000" b="1" dirty="0">
              <a:latin typeface="HY그래픽M" panose="02030600000101010101" pitchFamily="18" charset="-127"/>
              <a:ea typeface="HY그래픽M" panose="02030600000101010101" pitchFamily="18" charset="-127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>
            <a:cxnSpLocks/>
          </p:cNvCxnSpPr>
          <p:nvPr/>
        </p:nvCxnSpPr>
        <p:spPr>
          <a:xfrm>
            <a:off x="548220" y="962841"/>
            <a:ext cx="4439416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2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540928" y="4743450"/>
            <a:ext cx="514350" cy="545489"/>
            <a:chOff x="5540928" y="4743450"/>
            <a:chExt cx="514350" cy="545489"/>
          </a:xfrm>
        </p:grpSpPr>
        <p:sp>
          <p:nvSpPr>
            <p:cNvPr id="44" name="Прямоугольник 43"/>
            <p:cNvSpPr/>
            <p:nvPr/>
          </p:nvSpPr>
          <p:spPr>
            <a:xfrm>
              <a:off x="5540928" y="4743450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5565916" y="4909348"/>
              <a:ext cx="431528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chemeClr val="bg1"/>
                  </a:solidFill>
                  <a:latin typeface="FontAwesome" pitchFamily="2" charset="0"/>
                </a:rPr>
                <a:t> </a:t>
              </a:r>
              <a:endParaRPr lang="en-US" sz="2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sp>
        <p:nvSpPr>
          <p:cNvPr id="46" name="Прямоугольник 45"/>
          <p:cNvSpPr/>
          <p:nvPr/>
        </p:nvSpPr>
        <p:spPr>
          <a:xfrm>
            <a:off x="5550408" y="5357023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사진 </a:t>
            </a:r>
            <a:r>
              <a:rPr lang="en-US" altLang="ko-KR" sz="100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1</a:t>
            </a:r>
            <a:endParaRPr lang="en-US" sz="1000" b="1" dirty="0">
              <a:latin typeface="Poppins SemiBold" panose="02000000000000000000" pitchFamily="2" charset="0"/>
              <a:cs typeface="Poppins SemiBold" panose="02000000000000000000" pitchFamily="2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7410295" y="4743450"/>
            <a:ext cx="536643" cy="545489"/>
            <a:chOff x="7410295" y="4743450"/>
            <a:chExt cx="536643" cy="545489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7432588" y="4743450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7410295" y="4909348"/>
              <a:ext cx="482824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chemeClr val="bg1"/>
                  </a:solidFill>
                  <a:latin typeface="FontAwesome" pitchFamily="2" charset="0"/>
                </a:rPr>
                <a:t> </a:t>
              </a:r>
              <a:endParaRPr lang="en-US" sz="2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sp>
        <p:nvSpPr>
          <p:cNvPr id="49" name="Прямоугольник 48"/>
          <p:cNvSpPr/>
          <p:nvPr/>
        </p:nvSpPr>
        <p:spPr>
          <a:xfrm>
            <a:off x="7425909" y="5357023"/>
            <a:ext cx="5277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사진 </a:t>
            </a:r>
            <a:r>
              <a:rPr lang="en-US" sz="100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2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314182" y="4744779"/>
            <a:ext cx="521608" cy="545489"/>
            <a:chOff x="9314182" y="4744779"/>
            <a:chExt cx="521608" cy="545489"/>
          </a:xfrm>
        </p:grpSpPr>
        <p:sp>
          <p:nvSpPr>
            <p:cNvPr id="52" name="Прямоугольник 51"/>
            <p:cNvSpPr/>
            <p:nvPr/>
          </p:nvSpPr>
          <p:spPr>
            <a:xfrm>
              <a:off x="9321440" y="4744779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9314182" y="4910677"/>
              <a:ext cx="482824" cy="3795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chemeClr val="bg1"/>
                  </a:solidFill>
                  <a:latin typeface="FontAwesome" pitchFamily="2" charset="0"/>
                </a:rPr>
                <a:t> </a:t>
              </a:r>
              <a:endParaRPr lang="en-US" sz="2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sp>
        <p:nvSpPr>
          <p:cNvPr id="54" name="Прямоугольник 53"/>
          <p:cNvSpPr/>
          <p:nvPr/>
        </p:nvSpPr>
        <p:spPr>
          <a:xfrm>
            <a:off x="9306875" y="5358352"/>
            <a:ext cx="5757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사진 </a:t>
            </a:r>
            <a:r>
              <a:rPr lang="en-US" sz="1050" b="1" dirty="0">
                <a:latin typeface="Poppins SemiBold" panose="02000000000000000000" pitchFamily="2" charset="0"/>
                <a:cs typeface="Poppins SemiBold" panose="02000000000000000000" pitchFamily="2" charset="0"/>
              </a:rPr>
              <a:t> 3</a:t>
            </a: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TITLE</a:t>
            </a:r>
          </a:p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IS HERE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. </a:t>
            </a: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. </a:t>
            </a: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1" r="33001"/>
          <a:stretch>
            <a:fillRect/>
          </a:stretch>
        </p:blipFill>
        <p:spPr/>
      </p:pic>
      <p:pic>
        <p:nvPicPr>
          <p:cNvPr id="9" name="그림 개체 틀 8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66" r="32466"/>
          <a:stretch>
            <a:fillRect/>
          </a:stretch>
        </p:blipFill>
        <p:spPr>
          <a:xfrm>
            <a:off x="6744927" y="1549400"/>
            <a:ext cx="1889125" cy="3708400"/>
          </a:xfrm>
        </p:spPr>
      </p:pic>
      <p:pic>
        <p:nvPicPr>
          <p:cNvPr id="10" name="그림 개체 틀 9"/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1" r="181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72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803963" y="2261872"/>
            <a:ext cx="3246668" cy="13531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TITLE</a:t>
            </a:r>
          </a:p>
          <a:p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IS HERE</a:t>
            </a:r>
            <a:endParaRPr lang="en-US" b="1" spc="100" dirty="0">
              <a:solidFill>
                <a:srgbClr val="0000ED"/>
              </a:solidFill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1732546" y="3988161"/>
            <a:ext cx="2839454" cy="146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. </a:t>
            </a:r>
            <a:r>
              <a:rPr lang="ko-KR" altLang="en-US" sz="11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</a:t>
            </a:r>
            <a:endParaRPr lang="en-US" altLang="ko-KR" sz="1100" kern="0" dirty="0">
              <a:solidFill>
                <a:schemeClr val="bg1">
                  <a:lumMod val="6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27" name="Подзаголовок 2"/>
          <p:cNvSpPr txBox="1">
            <a:spLocks/>
          </p:cNvSpPr>
          <p:nvPr/>
        </p:nvSpPr>
        <p:spPr>
          <a:xfrm>
            <a:off x="823316" y="1947436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Poppins SemiBold" panose="02000000000000000000" pitchFamily="2" charset="0"/>
              </a:rPr>
              <a:t># 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20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916355" y="4109373"/>
            <a:ext cx="657244" cy="0"/>
          </a:xfrm>
          <a:prstGeom prst="line">
            <a:avLst/>
          </a:prstGeom>
          <a:ln w="34925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26" y="1045697"/>
            <a:ext cx="2368148" cy="4943510"/>
          </a:xfrm>
          <a:prstGeom prst="rect">
            <a:avLst/>
          </a:prstGeom>
        </p:spPr>
      </p:pic>
      <p:grpSp>
        <p:nvGrpSpPr>
          <p:cNvPr id="25" name="Группа 1"/>
          <p:cNvGrpSpPr/>
          <p:nvPr/>
        </p:nvGrpSpPr>
        <p:grpSpPr>
          <a:xfrm>
            <a:off x="7733541" y="1166659"/>
            <a:ext cx="865839" cy="872801"/>
            <a:chOff x="7733541" y="1166659"/>
            <a:chExt cx="865839" cy="872801"/>
          </a:xfrm>
        </p:grpSpPr>
        <p:sp>
          <p:nvSpPr>
            <p:cNvPr id="26" name="Овал 38"/>
            <p:cNvSpPr/>
            <p:nvPr/>
          </p:nvSpPr>
          <p:spPr>
            <a:xfrm>
              <a:off x="7733541" y="1166659"/>
              <a:ext cx="865839" cy="86583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2C2CDC"/>
                </a:solidFill>
              </a:endParaRPr>
            </a:p>
          </p:txBody>
        </p:sp>
        <p:sp>
          <p:nvSpPr>
            <p:cNvPr id="29" name="Прямоугольник 39"/>
            <p:cNvSpPr/>
            <p:nvPr/>
          </p:nvSpPr>
          <p:spPr>
            <a:xfrm>
              <a:off x="7840297" y="1454685"/>
              <a:ext cx="591829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/>
              <a:r>
                <a:rPr lang="en-US" sz="40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800" baseline="30000" dirty="0">
                  <a:solidFill>
                    <a:schemeClr val="bg1"/>
                  </a:solidFill>
                  <a:latin typeface="FontAwesome" pitchFamily="2" charset="0"/>
                </a:rPr>
                <a:t></a:t>
              </a:r>
              <a:endParaRPr lang="en-US" sz="4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grpSp>
        <p:nvGrpSpPr>
          <p:cNvPr id="30" name="Группа 4"/>
          <p:cNvGrpSpPr/>
          <p:nvPr/>
        </p:nvGrpSpPr>
        <p:grpSpPr>
          <a:xfrm>
            <a:off x="7748523" y="2921667"/>
            <a:ext cx="865839" cy="865839"/>
            <a:chOff x="7748523" y="2921667"/>
            <a:chExt cx="865839" cy="865839"/>
          </a:xfrm>
        </p:grpSpPr>
        <p:sp>
          <p:nvSpPr>
            <p:cNvPr id="31" name="Овал 37"/>
            <p:cNvSpPr/>
            <p:nvPr/>
          </p:nvSpPr>
          <p:spPr>
            <a:xfrm>
              <a:off x="7748523" y="2921667"/>
              <a:ext cx="865839" cy="86583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737DD"/>
                </a:solidFill>
              </a:endParaRPr>
            </a:p>
          </p:txBody>
        </p:sp>
        <p:sp>
          <p:nvSpPr>
            <p:cNvPr id="32" name="Прямоугольник 40"/>
            <p:cNvSpPr/>
            <p:nvPr/>
          </p:nvSpPr>
          <p:spPr>
            <a:xfrm>
              <a:off x="7853326" y="3217556"/>
              <a:ext cx="58541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1"/>
                  </a:solidFill>
                  <a:latin typeface="FontAwesome" pitchFamily="2" charset="0"/>
                </a:rPr>
                <a:t></a:t>
              </a:r>
              <a:endParaRPr lang="en-US" sz="40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grpSp>
        <p:nvGrpSpPr>
          <p:cNvPr id="33" name="Группа 2"/>
          <p:cNvGrpSpPr/>
          <p:nvPr/>
        </p:nvGrpSpPr>
        <p:grpSpPr>
          <a:xfrm>
            <a:off x="7721510" y="4711120"/>
            <a:ext cx="906445" cy="865839"/>
            <a:chOff x="7721510" y="4711120"/>
            <a:chExt cx="906445" cy="865839"/>
          </a:xfrm>
        </p:grpSpPr>
        <p:sp>
          <p:nvSpPr>
            <p:cNvPr id="34" name="Овал 36"/>
            <p:cNvSpPr/>
            <p:nvPr/>
          </p:nvSpPr>
          <p:spPr>
            <a:xfrm>
              <a:off x="7762116" y="4711120"/>
              <a:ext cx="865839" cy="865839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3737DD"/>
                </a:solidFill>
              </a:endParaRPr>
            </a:p>
          </p:txBody>
        </p:sp>
        <p:sp>
          <p:nvSpPr>
            <p:cNvPr id="35" name="Прямоугольник 41"/>
            <p:cNvSpPr/>
            <p:nvPr/>
          </p:nvSpPr>
          <p:spPr>
            <a:xfrm>
              <a:off x="7721510" y="5003174"/>
              <a:ext cx="86583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aseline="30000" dirty="0">
                  <a:solidFill>
                    <a:srgbClr val="0000ED"/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1"/>
                  </a:solidFill>
                  <a:latin typeface="FontAwesome" pitchFamily="2" charset="0"/>
                </a:rPr>
                <a:t></a:t>
              </a:r>
              <a:endParaRPr lang="en-US" sz="2800" baseline="30000" dirty="0">
                <a:solidFill>
                  <a:schemeClr val="bg1"/>
                </a:solidFill>
                <a:latin typeface="Pe-icon-7-stroke" pitchFamily="2" charset="0"/>
              </a:endParaRPr>
            </a:p>
          </p:txBody>
        </p:sp>
      </p:grpSp>
      <p:sp>
        <p:nvSpPr>
          <p:cNvPr id="36" name="Текст 11"/>
          <p:cNvSpPr txBox="1">
            <a:spLocks/>
          </p:cNvSpPr>
          <p:nvPr/>
        </p:nvSpPr>
        <p:spPr>
          <a:xfrm>
            <a:off x="8867424" y="11839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pic>
        <p:nvPicPr>
          <p:cNvPr id="12" name="그림 개체 틀 11"/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0" r="30940"/>
          <a:stretch>
            <a:fillRect/>
          </a:stretch>
        </p:blipFill>
        <p:spPr>
          <a:xfrm>
            <a:off x="5059363" y="1733550"/>
            <a:ext cx="2073275" cy="3625850"/>
          </a:xfrm>
        </p:spPr>
      </p:pic>
      <p:sp>
        <p:nvSpPr>
          <p:cNvPr id="40" name="Текст 11"/>
          <p:cNvSpPr txBox="1">
            <a:spLocks/>
          </p:cNvSpPr>
          <p:nvPr/>
        </p:nvSpPr>
        <p:spPr>
          <a:xfrm>
            <a:off x="8867423" y="16676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42" name="Текст 11"/>
          <p:cNvSpPr txBox="1">
            <a:spLocks/>
          </p:cNvSpPr>
          <p:nvPr/>
        </p:nvSpPr>
        <p:spPr>
          <a:xfrm>
            <a:off x="8867424" y="2865871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43" name="Текст 11"/>
          <p:cNvSpPr txBox="1">
            <a:spLocks/>
          </p:cNvSpPr>
          <p:nvPr/>
        </p:nvSpPr>
        <p:spPr>
          <a:xfrm>
            <a:off x="8867423" y="3349602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0" name="Текст 11"/>
          <p:cNvSpPr txBox="1">
            <a:spLocks/>
          </p:cNvSpPr>
          <p:nvPr/>
        </p:nvSpPr>
        <p:spPr>
          <a:xfrm>
            <a:off x="8867424" y="4689320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51" name="Текст 11"/>
          <p:cNvSpPr txBox="1">
            <a:spLocks/>
          </p:cNvSpPr>
          <p:nvPr/>
        </p:nvSpPr>
        <p:spPr>
          <a:xfrm>
            <a:off x="8867423" y="5173051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grpSp>
        <p:nvGrpSpPr>
          <p:cNvPr id="55" name="Group 61"/>
          <p:cNvGrpSpPr/>
          <p:nvPr/>
        </p:nvGrpSpPr>
        <p:grpSpPr>
          <a:xfrm>
            <a:off x="7958563" y="1401245"/>
            <a:ext cx="403465" cy="345827"/>
            <a:chOff x="2025651" y="4484688"/>
            <a:chExt cx="388938" cy="333375"/>
          </a:xfrm>
          <a:solidFill>
            <a:schemeClr val="bg1"/>
          </a:solidFill>
        </p:grpSpPr>
        <p:sp>
          <p:nvSpPr>
            <p:cNvPr id="56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1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3" name="Group 69"/>
          <p:cNvGrpSpPr/>
          <p:nvPr/>
        </p:nvGrpSpPr>
        <p:grpSpPr>
          <a:xfrm>
            <a:off x="8022623" y="3203267"/>
            <a:ext cx="320678" cy="303621"/>
            <a:chOff x="2700338" y="4484688"/>
            <a:chExt cx="447675" cy="423863"/>
          </a:xfrm>
          <a:solidFill>
            <a:schemeClr val="bg1"/>
          </a:solidFill>
        </p:grpSpPr>
        <p:sp>
          <p:nvSpPr>
            <p:cNvPr id="64" name="Freeform 55"/>
            <p:cNvSpPr>
              <a:spLocks/>
            </p:cNvSpPr>
            <p:nvPr/>
          </p:nvSpPr>
          <p:spPr bwMode="auto">
            <a:xfrm>
              <a:off x="2700338" y="4484688"/>
              <a:ext cx="447675" cy="423863"/>
            </a:xfrm>
            <a:custGeom>
              <a:avLst/>
              <a:gdLst>
                <a:gd name="T0" fmla="*/ 211 w 211"/>
                <a:gd name="T1" fmla="*/ 192 h 200"/>
                <a:gd name="T2" fmla="*/ 204 w 211"/>
                <a:gd name="T3" fmla="*/ 200 h 200"/>
                <a:gd name="T4" fmla="*/ 10 w 211"/>
                <a:gd name="T5" fmla="*/ 200 h 200"/>
                <a:gd name="T6" fmla="*/ 0 w 211"/>
                <a:gd name="T7" fmla="*/ 190 h 200"/>
                <a:gd name="T8" fmla="*/ 0 w 211"/>
                <a:gd name="T9" fmla="*/ 7 h 200"/>
                <a:gd name="T10" fmla="*/ 8 w 211"/>
                <a:gd name="T11" fmla="*/ 0 h 200"/>
                <a:gd name="T12" fmla="*/ 16 w 211"/>
                <a:gd name="T13" fmla="*/ 7 h 200"/>
                <a:gd name="T14" fmla="*/ 16 w 211"/>
                <a:gd name="T15" fmla="*/ 174 h 200"/>
                <a:gd name="T16" fmla="*/ 26 w 211"/>
                <a:gd name="T17" fmla="*/ 184 h 200"/>
                <a:gd name="T18" fmla="*/ 204 w 211"/>
                <a:gd name="T19" fmla="*/ 184 h 200"/>
                <a:gd name="T20" fmla="*/ 211 w 211"/>
                <a:gd name="T21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0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56"/>
            <p:cNvSpPr>
              <a:spLocks/>
            </p:cNvSpPr>
            <p:nvPr/>
          </p:nvSpPr>
          <p:spPr bwMode="auto">
            <a:xfrm>
              <a:off x="2768601" y="4524375"/>
              <a:ext cx="347663" cy="300038"/>
            </a:xfrm>
            <a:custGeom>
              <a:avLst/>
              <a:gdLst>
                <a:gd name="T0" fmla="*/ 160 w 164"/>
                <a:gd name="T1" fmla="*/ 49 h 141"/>
                <a:gd name="T2" fmla="*/ 164 w 164"/>
                <a:gd name="T3" fmla="*/ 47 h 141"/>
                <a:gd name="T4" fmla="*/ 160 w 164"/>
                <a:gd name="T5" fmla="*/ 5 h 141"/>
                <a:gd name="T6" fmla="*/ 155 w 164"/>
                <a:gd name="T7" fmla="*/ 1 h 141"/>
                <a:gd name="T8" fmla="*/ 116 w 164"/>
                <a:gd name="T9" fmla="*/ 16 h 141"/>
                <a:gd name="T10" fmla="*/ 115 w 164"/>
                <a:gd name="T11" fmla="*/ 21 h 141"/>
                <a:gd name="T12" fmla="*/ 122 w 164"/>
                <a:gd name="T13" fmla="*/ 25 h 141"/>
                <a:gd name="T14" fmla="*/ 124 w 164"/>
                <a:gd name="T15" fmla="*/ 32 h 141"/>
                <a:gd name="T16" fmla="*/ 94 w 164"/>
                <a:gd name="T17" fmla="*/ 78 h 141"/>
                <a:gd name="T18" fmla="*/ 87 w 164"/>
                <a:gd name="T19" fmla="*/ 80 h 141"/>
                <a:gd name="T20" fmla="*/ 40 w 164"/>
                <a:gd name="T21" fmla="*/ 62 h 141"/>
                <a:gd name="T22" fmla="*/ 32 w 164"/>
                <a:gd name="T23" fmla="*/ 64 h 141"/>
                <a:gd name="T24" fmla="*/ 3 w 164"/>
                <a:gd name="T25" fmla="*/ 100 h 141"/>
                <a:gd name="T26" fmla="*/ 0 w 164"/>
                <a:gd name="T27" fmla="*/ 109 h 141"/>
                <a:gd name="T28" fmla="*/ 0 w 164"/>
                <a:gd name="T29" fmla="*/ 138 h 141"/>
                <a:gd name="T30" fmla="*/ 3 w 164"/>
                <a:gd name="T31" fmla="*/ 139 h 141"/>
                <a:gd name="T32" fmla="*/ 40 w 164"/>
                <a:gd name="T33" fmla="*/ 95 h 141"/>
                <a:gd name="T34" fmla="*/ 48 w 164"/>
                <a:gd name="T35" fmla="*/ 93 h 141"/>
                <a:gd name="T36" fmla="*/ 95 w 164"/>
                <a:gd name="T37" fmla="*/ 111 h 141"/>
                <a:gd name="T38" fmla="*/ 103 w 164"/>
                <a:gd name="T39" fmla="*/ 108 h 141"/>
                <a:gd name="T40" fmla="*/ 145 w 164"/>
                <a:gd name="T41" fmla="*/ 45 h 141"/>
                <a:gd name="T42" fmla="*/ 152 w 164"/>
                <a:gd name="T43" fmla="*/ 44 h 141"/>
                <a:gd name="T44" fmla="*/ 160 w 164"/>
                <a:gd name="T45" fmla="*/ 4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41">
                  <a:moveTo>
                    <a:pt x="160" y="49"/>
                  </a:moveTo>
                  <a:cubicBezTo>
                    <a:pt x="163" y="51"/>
                    <a:pt x="164" y="50"/>
                    <a:pt x="164" y="4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1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3" y="17"/>
                    <a:pt x="113" y="19"/>
                    <a:pt x="115" y="2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5" y="27"/>
                    <a:pt x="125" y="30"/>
                    <a:pt x="124" y="32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92" y="80"/>
                    <a:pt x="89" y="81"/>
                    <a:pt x="87" y="8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7" y="61"/>
                    <a:pt x="34" y="62"/>
                    <a:pt x="32" y="6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1" y="102"/>
                    <a:pt x="0" y="106"/>
                    <a:pt x="0" y="10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0"/>
                    <a:pt x="1" y="141"/>
                    <a:pt x="3" y="13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3"/>
                    <a:pt x="46" y="92"/>
                    <a:pt x="48" y="93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2"/>
                    <a:pt x="101" y="111"/>
                    <a:pt x="103" y="108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6" y="43"/>
                    <a:pt x="149" y="42"/>
                    <a:pt x="152" y="44"/>
                  </a:cubicBezTo>
                  <a:lnTo>
                    <a:pt x="16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Group 72"/>
          <p:cNvGrpSpPr/>
          <p:nvPr/>
        </p:nvGrpSpPr>
        <p:grpSpPr>
          <a:xfrm>
            <a:off x="8048166" y="4941288"/>
            <a:ext cx="324319" cy="378603"/>
            <a:chOff x="3497263" y="4408488"/>
            <a:chExt cx="369888" cy="431800"/>
          </a:xfrm>
          <a:solidFill>
            <a:schemeClr val="bg2"/>
          </a:solidFill>
        </p:grpSpPr>
        <p:sp>
          <p:nvSpPr>
            <p:cNvPr id="67" name="Freeform 57"/>
            <p:cNvSpPr>
              <a:spLocks/>
            </p:cNvSpPr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0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45813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TITLE IS HERE</a:t>
            </a:r>
          </a:p>
          <a:p>
            <a:pPr algn="ctr"/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085092" y="3196602"/>
            <a:ext cx="865839" cy="872801"/>
            <a:chOff x="2046180" y="3137582"/>
            <a:chExt cx="865839" cy="87280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2152936" y="3425608"/>
              <a:ext cx="5918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</a:t>
              </a:r>
              <a:endParaRPr lang="en-US" sz="48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2046180" y="3137582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5621446" y="3188739"/>
            <a:ext cx="865839" cy="865839"/>
            <a:chOff x="5621446" y="3129719"/>
            <a:chExt cx="865839" cy="865839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02185" y="3425608"/>
              <a:ext cx="58541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</a:t>
              </a:r>
              <a:endParaRPr lang="en-US" sz="40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5621446" y="3129719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9028279" y="3197447"/>
            <a:ext cx="894414" cy="865839"/>
            <a:chOff x="9067191" y="3138427"/>
            <a:chExt cx="894414" cy="86583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9067191" y="3430481"/>
              <a:ext cx="86583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</a:t>
              </a:r>
              <a:endParaRPr lang="en-US" sz="28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дзаголовок 2"/>
          <p:cNvSpPr txBox="1">
            <a:spLocks/>
          </p:cNvSpPr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931392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4" name="Текст 11"/>
          <p:cNvSpPr txBox="1">
            <a:spLocks/>
          </p:cNvSpPr>
          <p:nvPr/>
        </p:nvSpPr>
        <p:spPr>
          <a:xfrm>
            <a:off x="451485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7" name="Текст 11"/>
          <p:cNvSpPr txBox="1">
            <a:spLocks/>
          </p:cNvSpPr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8" name="Текст 11"/>
          <p:cNvSpPr txBox="1">
            <a:spLocks/>
          </p:cNvSpPr>
          <p:nvPr/>
        </p:nvSpPr>
        <p:spPr>
          <a:xfrm>
            <a:off x="797043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grpSp>
        <p:nvGrpSpPr>
          <p:cNvPr id="39" name="Group 61"/>
          <p:cNvGrpSpPr/>
          <p:nvPr/>
        </p:nvGrpSpPr>
        <p:grpSpPr>
          <a:xfrm>
            <a:off x="2312002" y="3444130"/>
            <a:ext cx="403465" cy="345827"/>
            <a:chOff x="2025651" y="4484688"/>
            <a:chExt cx="388938" cy="3333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7" name="Group 69"/>
          <p:cNvGrpSpPr/>
          <p:nvPr/>
        </p:nvGrpSpPr>
        <p:grpSpPr>
          <a:xfrm>
            <a:off x="5894026" y="3459443"/>
            <a:ext cx="320678" cy="303621"/>
            <a:chOff x="2700338" y="4484688"/>
            <a:chExt cx="447675" cy="4238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2700338" y="4484688"/>
              <a:ext cx="447675" cy="423863"/>
            </a:xfrm>
            <a:custGeom>
              <a:avLst/>
              <a:gdLst>
                <a:gd name="T0" fmla="*/ 211 w 211"/>
                <a:gd name="T1" fmla="*/ 192 h 200"/>
                <a:gd name="T2" fmla="*/ 204 w 211"/>
                <a:gd name="T3" fmla="*/ 200 h 200"/>
                <a:gd name="T4" fmla="*/ 10 w 211"/>
                <a:gd name="T5" fmla="*/ 200 h 200"/>
                <a:gd name="T6" fmla="*/ 0 w 211"/>
                <a:gd name="T7" fmla="*/ 190 h 200"/>
                <a:gd name="T8" fmla="*/ 0 w 211"/>
                <a:gd name="T9" fmla="*/ 7 h 200"/>
                <a:gd name="T10" fmla="*/ 8 w 211"/>
                <a:gd name="T11" fmla="*/ 0 h 200"/>
                <a:gd name="T12" fmla="*/ 16 w 211"/>
                <a:gd name="T13" fmla="*/ 7 h 200"/>
                <a:gd name="T14" fmla="*/ 16 w 211"/>
                <a:gd name="T15" fmla="*/ 174 h 200"/>
                <a:gd name="T16" fmla="*/ 26 w 211"/>
                <a:gd name="T17" fmla="*/ 184 h 200"/>
                <a:gd name="T18" fmla="*/ 204 w 211"/>
                <a:gd name="T19" fmla="*/ 184 h 200"/>
                <a:gd name="T20" fmla="*/ 211 w 211"/>
                <a:gd name="T21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0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2768601" y="4524375"/>
              <a:ext cx="347663" cy="300038"/>
            </a:xfrm>
            <a:custGeom>
              <a:avLst/>
              <a:gdLst>
                <a:gd name="T0" fmla="*/ 160 w 164"/>
                <a:gd name="T1" fmla="*/ 49 h 141"/>
                <a:gd name="T2" fmla="*/ 164 w 164"/>
                <a:gd name="T3" fmla="*/ 47 h 141"/>
                <a:gd name="T4" fmla="*/ 160 w 164"/>
                <a:gd name="T5" fmla="*/ 5 h 141"/>
                <a:gd name="T6" fmla="*/ 155 w 164"/>
                <a:gd name="T7" fmla="*/ 1 h 141"/>
                <a:gd name="T8" fmla="*/ 116 w 164"/>
                <a:gd name="T9" fmla="*/ 16 h 141"/>
                <a:gd name="T10" fmla="*/ 115 w 164"/>
                <a:gd name="T11" fmla="*/ 21 h 141"/>
                <a:gd name="T12" fmla="*/ 122 w 164"/>
                <a:gd name="T13" fmla="*/ 25 h 141"/>
                <a:gd name="T14" fmla="*/ 124 w 164"/>
                <a:gd name="T15" fmla="*/ 32 h 141"/>
                <a:gd name="T16" fmla="*/ 94 w 164"/>
                <a:gd name="T17" fmla="*/ 78 h 141"/>
                <a:gd name="T18" fmla="*/ 87 w 164"/>
                <a:gd name="T19" fmla="*/ 80 h 141"/>
                <a:gd name="T20" fmla="*/ 40 w 164"/>
                <a:gd name="T21" fmla="*/ 62 h 141"/>
                <a:gd name="T22" fmla="*/ 32 w 164"/>
                <a:gd name="T23" fmla="*/ 64 h 141"/>
                <a:gd name="T24" fmla="*/ 3 w 164"/>
                <a:gd name="T25" fmla="*/ 100 h 141"/>
                <a:gd name="T26" fmla="*/ 0 w 164"/>
                <a:gd name="T27" fmla="*/ 109 h 141"/>
                <a:gd name="T28" fmla="*/ 0 w 164"/>
                <a:gd name="T29" fmla="*/ 138 h 141"/>
                <a:gd name="T30" fmla="*/ 3 w 164"/>
                <a:gd name="T31" fmla="*/ 139 h 141"/>
                <a:gd name="T32" fmla="*/ 40 w 164"/>
                <a:gd name="T33" fmla="*/ 95 h 141"/>
                <a:gd name="T34" fmla="*/ 48 w 164"/>
                <a:gd name="T35" fmla="*/ 93 h 141"/>
                <a:gd name="T36" fmla="*/ 95 w 164"/>
                <a:gd name="T37" fmla="*/ 111 h 141"/>
                <a:gd name="T38" fmla="*/ 103 w 164"/>
                <a:gd name="T39" fmla="*/ 108 h 141"/>
                <a:gd name="T40" fmla="*/ 145 w 164"/>
                <a:gd name="T41" fmla="*/ 45 h 141"/>
                <a:gd name="T42" fmla="*/ 152 w 164"/>
                <a:gd name="T43" fmla="*/ 44 h 141"/>
                <a:gd name="T44" fmla="*/ 160 w 164"/>
                <a:gd name="T45" fmla="*/ 4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41">
                  <a:moveTo>
                    <a:pt x="160" y="49"/>
                  </a:moveTo>
                  <a:cubicBezTo>
                    <a:pt x="163" y="51"/>
                    <a:pt x="164" y="50"/>
                    <a:pt x="164" y="4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1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3" y="17"/>
                    <a:pt x="113" y="19"/>
                    <a:pt x="115" y="2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5" y="27"/>
                    <a:pt x="125" y="30"/>
                    <a:pt x="124" y="32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92" y="80"/>
                    <a:pt x="89" y="81"/>
                    <a:pt x="87" y="8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7" y="61"/>
                    <a:pt x="34" y="62"/>
                    <a:pt x="32" y="6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1" y="102"/>
                    <a:pt x="0" y="106"/>
                    <a:pt x="0" y="10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0"/>
                    <a:pt x="1" y="141"/>
                    <a:pt x="3" y="13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3"/>
                    <a:pt x="46" y="92"/>
                    <a:pt x="48" y="93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2"/>
                    <a:pt x="101" y="111"/>
                    <a:pt x="103" y="108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6" y="43"/>
                    <a:pt x="149" y="42"/>
                    <a:pt x="152" y="44"/>
                  </a:cubicBezTo>
                  <a:lnTo>
                    <a:pt x="16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0" name="Group 72"/>
          <p:cNvGrpSpPr/>
          <p:nvPr/>
        </p:nvGrpSpPr>
        <p:grpSpPr>
          <a:xfrm>
            <a:off x="9345963" y="3421762"/>
            <a:ext cx="324319" cy="378603"/>
            <a:chOff x="3497263" y="4408488"/>
            <a:chExt cx="369888" cy="431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110144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2261937" y="1189751"/>
            <a:ext cx="7928809" cy="8163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pc="100" dirty="0">
                <a:solidFill>
                  <a:schemeClr val="bg2">
                    <a:lumMod val="25000"/>
                  </a:schemeClr>
                </a:solidFill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TITLE IS HERE</a:t>
            </a:r>
          </a:p>
          <a:p>
            <a:pPr algn="ctr"/>
            <a:endParaRPr lang="en-US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  <a:p>
            <a:pPr algn="ctr"/>
            <a:endParaRPr lang="ru-RU" sz="4000" b="1" spc="100" dirty="0">
              <a:solidFill>
                <a:schemeClr val="bg2">
                  <a:lumMod val="25000"/>
                </a:schemeClr>
              </a:solidFill>
              <a:latin typeface="Nixie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52686" y="1874677"/>
            <a:ext cx="526983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spcBef>
                <a:spcPts val="1200"/>
              </a:spcBef>
            </a:pP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 </a:t>
            </a:r>
            <a:r>
              <a:rPr lang="ko-KR" altLang="en-US" sz="11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Poppins" panose="02000000000000000000" pitchFamily="2" charset="0"/>
              </a:rPr>
              <a:t>이곳에 내용을 넣어주세요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Poppins" panose="02000000000000000000" pitchFamily="2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2085092" y="3196602"/>
            <a:ext cx="865839" cy="872801"/>
            <a:chOff x="2046180" y="3137582"/>
            <a:chExt cx="865839" cy="87280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2152936" y="3425608"/>
              <a:ext cx="59182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</a:t>
              </a:r>
              <a:endParaRPr lang="en-US" sz="48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2046180" y="3137582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5621446" y="3188739"/>
            <a:ext cx="865839" cy="865839"/>
            <a:chOff x="5621446" y="3129719"/>
            <a:chExt cx="865839" cy="865839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5702185" y="3425608"/>
              <a:ext cx="585417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</a:t>
              </a:r>
              <a:endParaRPr lang="en-US" sz="40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5621446" y="3129719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9028279" y="3197447"/>
            <a:ext cx="894414" cy="865839"/>
            <a:chOff x="9067191" y="3138427"/>
            <a:chExt cx="894414" cy="865839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9067191" y="3430481"/>
              <a:ext cx="865839" cy="502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 </a:t>
              </a:r>
              <a:r>
                <a:rPr lang="en-US" sz="4000" baseline="30000" dirty="0">
                  <a:solidFill>
                    <a:schemeClr val="bg2">
                      <a:lumMod val="25000"/>
                    </a:schemeClr>
                  </a:solidFill>
                  <a:latin typeface="FontAwesome" pitchFamily="2" charset="0"/>
                </a:rPr>
                <a:t></a:t>
              </a:r>
              <a:endParaRPr lang="en-US" sz="2800" baseline="30000" dirty="0">
                <a:solidFill>
                  <a:schemeClr val="bg2">
                    <a:lumMod val="25000"/>
                  </a:schemeClr>
                </a:solidFill>
                <a:latin typeface="Pe-icon-7-stroke" pitchFamily="2" charset="0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9095766" y="3138427"/>
              <a:ext cx="865839" cy="865839"/>
            </a:xfrm>
            <a:prstGeom prst="ellips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>
            <a:off x="4284922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740501" y="3196602"/>
            <a:ext cx="0" cy="22956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дзаголовок 2"/>
          <p:cNvSpPr txBox="1">
            <a:spLocks/>
          </p:cNvSpPr>
          <p:nvPr/>
        </p:nvSpPr>
        <p:spPr>
          <a:xfrm>
            <a:off x="4248592" y="882723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solidFill>
                  <a:schemeClr val="bg1">
                    <a:lumMod val="75000"/>
                  </a:schemeClr>
                </a:solidFill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solidFill>
                  <a:schemeClr val="bg1">
                    <a:lumMod val="75000"/>
                  </a:schemeClr>
                </a:solidFill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About Us</a:t>
            </a:r>
            <a:endParaRPr lang="ru-RU" sz="1600" i="1" dirty="0">
              <a:solidFill>
                <a:schemeClr val="bg1">
                  <a:lumMod val="75000"/>
                </a:schemeClr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931393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2" name="Текст 11"/>
          <p:cNvSpPr txBox="1">
            <a:spLocks/>
          </p:cNvSpPr>
          <p:nvPr/>
        </p:nvSpPr>
        <p:spPr>
          <a:xfrm>
            <a:off x="931392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451485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4" name="Текст 11"/>
          <p:cNvSpPr txBox="1">
            <a:spLocks/>
          </p:cNvSpPr>
          <p:nvPr/>
        </p:nvSpPr>
        <p:spPr>
          <a:xfrm>
            <a:off x="451485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7" name="Текст 11"/>
          <p:cNvSpPr txBox="1">
            <a:spLocks/>
          </p:cNvSpPr>
          <p:nvPr/>
        </p:nvSpPr>
        <p:spPr>
          <a:xfrm>
            <a:off x="7970435" y="4474243"/>
            <a:ext cx="2995713" cy="372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800"/>
              </a:lnSpc>
            </a:pPr>
            <a:r>
              <a:rPr lang="ko-KR" altLang="en-US" sz="1200" b="1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제목을 넣어주세요</a:t>
            </a:r>
            <a:endParaRPr lang="en-US" sz="1200" b="1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sp>
        <p:nvSpPr>
          <p:cNvPr id="38" name="Текст 11"/>
          <p:cNvSpPr txBox="1">
            <a:spLocks/>
          </p:cNvSpPr>
          <p:nvPr/>
        </p:nvSpPr>
        <p:spPr>
          <a:xfrm>
            <a:off x="7970434" y="4957974"/>
            <a:ext cx="2995713" cy="530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이곳에 내용을 넣어주세요 이곳에</a:t>
            </a:r>
            <a:endParaRPr lang="en-US" altLang="ko-KR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  <a:p>
            <a:pPr algn="ctr">
              <a:lnSpc>
                <a:spcPct val="50000"/>
              </a:lnSpc>
            </a:pPr>
            <a:r>
              <a:rPr lang="ko-KR" altLang="en-US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내용을 넣어주세요</a:t>
            </a:r>
            <a:r>
              <a:rPr lang="en-US" altLang="ko-KR" sz="1100" kern="0" dirty="0">
                <a:solidFill>
                  <a:schemeClr val="bg2">
                    <a:lumMod val="25000"/>
                  </a:schemeClr>
                </a:solidFill>
                <a:latin typeface="+mn-ea"/>
                <a:cs typeface="Poppins" panose="02000000000000000000" pitchFamily="2" charset="0"/>
              </a:rPr>
              <a:t>.</a:t>
            </a:r>
            <a:endParaRPr lang="en-US" sz="1100" kern="0" dirty="0">
              <a:solidFill>
                <a:schemeClr val="bg2">
                  <a:lumMod val="25000"/>
                </a:schemeClr>
              </a:solidFill>
              <a:latin typeface="+mn-ea"/>
              <a:cs typeface="Poppins" panose="02000000000000000000" pitchFamily="2" charset="0"/>
            </a:endParaRPr>
          </a:p>
        </p:txBody>
      </p:sp>
      <p:grpSp>
        <p:nvGrpSpPr>
          <p:cNvPr id="39" name="Group 61"/>
          <p:cNvGrpSpPr/>
          <p:nvPr/>
        </p:nvGrpSpPr>
        <p:grpSpPr>
          <a:xfrm>
            <a:off x="2312002" y="3444130"/>
            <a:ext cx="403465" cy="345827"/>
            <a:chOff x="2025651" y="4484688"/>
            <a:chExt cx="388938" cy="3333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0" name="Freeform 48"/>
            <p:cNvSpPr>
              <a:spLocks/>
            </p:cNvSpPr>
            <p:nvPr/>
          </p:nvSpPr>
          <p:spPr bwMode="auto">
            <a:xfrm>
              <a:off x="2157413" y="4484688"/>
              <a:ext cx="125413" cy="80963"/>
            </a:xfrm>
            <a:custGeom>
              <a:avLst/>
              <a:gdLst>
                <a:gd name="T0" fmla="*/ 56 w 59"/>
                <a:gd name="T1" fmla="*/ 15 h 38"/>
                <a:gd name="T2" fmla="*/ 46 w 59"/>
                <a:gd name="T3" fmla="*/ 15 h 38"/>
                <a:gd name="T4" fmla="*/ 45 w 59"/>
                <a:gd name="T5" fmla="*/ 13 h 38"/>
                <a:gd name="T6" fmla="*/ 29 w 59"/>
                <a:gd name="T7" fmla="*/ 0 h 38"/>
                <a:gd name="T8" fmla="*/ 13 w 59"/>
                <a:gd name="T9" fmla="*/ 13 h 38"/>
                <a:gd name="T10" fmla="*/ 12 w 59"/>
                <a:gd name="T11" fmla="*/ 15 h 38"/>
                <a:gd name="T12" fmla="*/ 2 w 59"/>
                <a:gd name="T13" fmla="*/ 15 h 38"/>
                <a:gd name="T14" fmla="*/ 0 w 59"/>
                <a:gd name="T15" fmla="*/ 18 h 38"/>
                <a:gd name="T16" fmla="*/ 2 w 59"/>
                <a:gd name="T17" fmla="*/ 36 h 38"/>
                <a:gd name="T18" fmla="*/ 6 w 59"/>
                <a:gd name="T19" fmla="*/ 38 h 38"/>
                <a:gd name="T20" fmla="*/ 53 w 59"/>
                <a:gd name="T21" fmla="*/ 38 h 38"/>
                <a:gd name="T22" fmla="*/ 56 w 59"/>
                <a:gd name="T23" fmla="*/ 36 h 38"/>
                <a:gd name="T24" fmla="*/ 58 w 59"/>
                <a:gd name="T25" fmla="*/ 18 h 38"/>
                <a:gd name="T26" fmla="*/ 56 w 59"/>
                <a:gd name="T2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38">
                  <a:moveTo>
                    <a:pt x="56" y="15"/>
                  </a:moveTo>
                  <a:cubicBezTo>
                    <a:pt x="46" y="15"/>
                    <a:pt x="46" y="15"/>
                    <a:pt x="46" y="15"/>
                  </a:cubicBezTo>
                  <a:cubicBezTo>
                    <a:pt x="45" y="15"/>
                    <a:pt x="45" y="14"/>
                    <a:pt x="45" y="13"/>
                  </a:cubicBezTo>
                  <a:cubicBezTo>
                    <a:pt x="44" y="6"/>
                    <a:pt x="37" y="0"/>
                    <a:pt x="29" y="0"/>
                  </a:cubicBezTo>
                  <a:cubicBezTo>
                    <a:pt x="21" y="0"/>
                    <a:pt x="15" y="6"/>
                    <a:pt x="13" y="13"/>
                  </a:cubicBezTo>
                  <a:cubicBezTo>
                    <a:pt x="13" y="14"/>
                    <a:pt x="13" y="15"/>
                    <a:pt x="1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3" y="37"/>
                    <a:pt x="4" y="38"/>
                    <a:pt x="6" y="38"/>
                  </a:cubicBezTo>
                  <a:cubicBezTo>
                    <a:pt x="53" y="38"/>
                    <a:pt x="53" y="38"/>
                    <a:pt x="53" y="38"/>
                  </a:cubicBezTo>
                  <a:cubicBezTo>
                    <a:pt x="54" y="38"/>
                    <a:pt x="56" y="37"/>
                    <a:pt x="56" y="36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9" y="16"/>
                    <a:pt x="58" y="15"/>
                    <a:pt x="56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9"/>
            <p:cNvSpPr>
              <a:spLocks/>
            </p:cNvSpPr>
            <p:nvPr/>
          </p:nvSpPr>
          <p:spPr bwMode="auto">
            <a:xfrm>
              <a:off x="2243138" y="46243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Freeform 50"/>
            <p:cNvSpPr>
              <a:spLocks/>
            </p:cNvSpPr>
            <p:nvPr/>
          </p:nvSpPr>
          <p:spPr bwMode="auto">
            <a:xfrm>
              <a:off x="2243138" y="4675188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3" name="Freeform 51"/>
            <p:cNvSpPr>
              <a:spLocks/>
            </p:cNvSpPr>
            <p:nvPr/>
          </p:nvSpPr>
          <p:spPr bwMode="auto">
            <a:xfrm>
              <a:off x="2243138" y="4724400"/>
              <a:ext cx="115888" cy="12700"/>
            </a:xfrm>
            <a:custGeom>
              <a:avLst/>
              <a:gdLst>
                <a:gd name="T0" fmla="*/ 52 w 55"/>
                <a:gd name="T1" fmla="*/ 6 h 6"/>
                <a:gd name="T2" fmla="*/ 3 w 55"/>
                <a:gd name="T3" fmla="*/ 6 h 6"/>
                <a:gd name="T4" fmla="*/ 0 w 55"/>
                <a:gd name="T5" fmla="*/ 3 h 6"/>
                <a:gd name="T6" fmla="*/ 3 w 55"/>
                <a:gd name="T7" fmla="*/ 0 h 6"/>
                <a:gd name="T8" fmla="*/ 52 w 55"/>
                <a:gd name="T9" fmla="*/ 0 h 6"/>
                <a:gd name="T10" fmla="*/ 55 w 55"/>
                <a:gd name="T11" fmla="*/ 3 h 6"/>
                <a:gd name="T12" fmla="*/ 52 w 5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6">
                  <a:moveTo>
                    <a:pt x="5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2"/>
                    <a:pt x="55" y="3"/>
                  </a:cubicBezTo>
                  <a:cubicBezTo>
                    <a:pt x="55" y="5"/>
                    <a:pt x="53" y="6"/>
                    <a:pt x="5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4" name="Freeform 52"/>
            <p:cNvSpPr>
              <a:spLocks/>
            </p:cNvSpPr>
            <p:nvPr/>
          </p:nvSpPr>
          <p:spPr bwMode="auto">
            <a:xfrm>
              <a:off x="2025651" y="4524375"/>
              <a:ext cx="388938" cy="293688"/>
            </a:xfrm>
            <a:custGeom>
              <a:avLst/>
              <a:gdLst>
                <a:gd name="T0" fmla="*/ 175 w 183"/>
                <a:gd name="T1" fmla="*/ 0 h 138"/>
                <a:gd name="T2" fmla="*/ 133 w 183"/>
                <a:gd name="T3" fmla="*/ 0 h 138"/>
                <a:gd name="T4" fmla="*/ 131 w 183"/>
                <a:gd name="T5" fmla="*/ 2 h 138"/>
                <a:gd name="T6" fmla="*/ 130 w 183"/>
                <a:gd name="T7" fmla="*/ 11 h 138"/>
                <a:gd name="T8" fmla="*/ 131 w 183"/>
                <a:gd name="T9" fmla="*/ 12 h 138"/>
                <a:gd name="T10" fmla="*/ 164 w 183"/>
                <a:gd name="T11" fmla="*/ 12 h 138"/>
                <a:gd name="T12" fmla="*/ 171 w 183"/>
                <a:gd name="T13" fmla="*/ 20 h 138"/>
                <a:gd name="T14" fmla="*/ 171 w 183"/>
                <a:gd name="T15" fmla="*/ 119 h 138"/>
                <a:gd name="T16" fmla="*/ 164 w 183"/>
                <a:gd name="T17" fmla="*/ 126 h 138"/>
                <a:gd name="T18" fmla="*/ 19 w 183"/>
                <a:gd name="T19" fmla="*/ 126 h 138"/>
                <a:gd name="T20" fmla="*/ 11 w 183"/>
                <a:gd name="T21" fmla="*/ 119 h 138"/>
                <a:gd name="T22" fmla="*/ 11 w 183"/>
                <a:gd name="T23" fmla="*/ 20 h 138"/>
                <a:gd name="T24" fmla="*/ 19 w 183"/>
                <a:gd name="T25" fmla="*/ 12 h 138"/>
                <a:gd name="T26" fmla="*/ 51 w 183"/>
                <a:gd name="T27" fmla="*/ 12 h 138"/>
                <a:gd name="T28" fmla="*/ 52 w 183"/>
                <a:gd name="T29" fmla="*/ 11 h 138"/>
                <a:gd name="T30" fmla="*/ 51 w 183"/>
                <a:gd name="T31" fmla="*/ 2 h 138"/>
                <a:gd name="T32" fmla="*/ 49 w 183"/>
                <a:gd name="T33" fmla="*/ 0 h 138"/>
                <a:gd name="T34" fmla="*/ 7 w 183"/>
                <a:gd name="T35" fmla="*/ 0 h 138"/>
                <a:gd name="T36" fmla="*/ 0 w 183"/>
                <a:gd name="T37" fmla="*/ 8 h 138"/>
                <a:gd name="T38" fmla="*/ 0 w 183"/>
                <a:gd name="T39" fmla="*/ 130 h 138"/>
                <a:gd name="T40" fmla="*/ 7 w 183"/>
                <a:gd name="T41" fmla="*/ 138 h 138"/>
                <a:gd name="T42" fmla="*/ 175 w 183"/>
                <a:gd name="T43" fmla="*/ 138 h 138"/>
                <a:gd name="T44" fmla="*/ 183 w 183"/>
                <a:gd name="T45" fmla="*/ 130 h 138"/>
                <a:gd name="T46" fmla="*/ 183 w 183"/>
                <a:gd name="T47" fmla="*/ 8 h 138"/>
                <a:gd name="T48" fmla="*/ 175 w 183"/>
                <a:gd name="T4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3" h="138">
                  <a:moveTo>
                    <a:pt x="175" y="0"/>
                  </a:moveTo>
                  <a:cubicBezTo>
                    <a:pt x="175" y="0"/>
                    <a:pt x="145" y="0"/>
                    <a:pt x="133" y="0"/>
                  </a:cubicBezTo>
                  <a:cubicBezTo>
                    <a:pt x="131" y="0"/>
                    <a:pt x="131" y="2"/>
                    <a:pt x="131" y="2"/>
                  </a:cubicBezTo>
                  <a:cubicBezTo>
                    <a:pt x="130" y="11"/>
                    <a:pt x="130" y="11"/>
                    <a:pt x="130" y="11"/>
                  </a:cubicBezTo>
                  <a:cubicBezTo>
                    <a:pt x="130" y="11"/>
                    <a:pt x="130" y="12"/>
                    <a:pt x="131" y="12"/>
                  </a:cubicBezTo>
                  <a:cubicBezTo>
                    <a:pt x="140" y="12"/>
                    <a:pt x="164" y="12"/>
                    <a:pt x="164" y="12"/>
                  </a:cubicBezTo>
                  <a:cubicBezTo>
                    <a:pt x="168" y="12"/>
                    <a:pt x="171" y="15"/>
                    <a:pt x="171" y="20"/>
                  </a:cubicBezTo>
                  <a:cubicBezTo>
                    <a:pt x="171" y="119"/>
                    <a:pt x="171" y="119"/>
                    <a:pt x="171" y="119"/>
                  </a:cubicBezTo>
                  <a:cubicBezTo>
                    <a:pt x="171" y="123"/>
                    <a:pt x="168" y="126"/>
                    <a:pt x="164" y="126"/>
                  </a:cubicBezTo>
                  <a:cubicBezTo>
                    <a:pt x="19" y="126"/>
                    <a:pt x="19" y="126"/>
                    <a:pt x="19" y="126"/>
                  </a:cubicBezTo>
                  <a:cubicBezTo>
                    <a:pt x="15" y="126"/>
                    <a:pt x="11" y="123"/>
                    <a:pt x="11" y="119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5"/>
                    <a:pt x="15" y="12"/>
                    <a:pt x="19" y="12"/>
                  </a:cubicBezTo>
                  <a:cubicBezTo>
                    <a:pt x="19" y="12"/>
                    <a:pt x="42" y="12"/>
                    <a:pt x="51" y="12"/>
                  </a:cubicBezTo>
                  <a:cubicBezTo>
                    <a:pt x="52" y="12"/>
                    <a:pt x="52" y="11"/>
                    <a:pt x="52" y="11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0" y="0"/>
                    <a:pt x="49" y="0"/>
                  </a:cubicBezTo>
                  <a:cubicBezTo>
                    <a:pt x="3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5"/>
                    <a:pt x="3" y="138"/>
                    <a:pt x="7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9" y="138"/>
                    <a:pt x="183" y="135"/>
                    <a:pt x="183" y="130"/>
                  </a:cubicBezTo>
                  <a:cubicBezTo>
                    <a:pt x="183" y="8"/>
                    <a:pt x="183" y="8"/>
                    <a:pt x="183" y="8"/>
                  </a:cubicBezTo>
                  <a:cubicBezTo>
                    <a:pt x="183" y="4"/>
                    <a:pt x="179" y="0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Oval 53"/>
            <p:cNvSpPr>
              <a:spLocks noChangeArrowheads="1"/>
            </p:cNvSpPr>
            <p:nvPr/>
          </p:nvSpPr>
          <p:spPr bwMode="auto">
            <a:xfrm>
              <a:off x="2116138" y="4603750"/>
              <a:ext cx="63500" cy="603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54"/>
            <p:cNvSpPr>
              <a:spLocks/>
            </p:cNvSpPr>
            <p:nvPr/>
          </p:nvSpPr>
          <p:spPr bwMode="auto">
            <a:xfrm>
              <a:off x="2085976" y="4675188"/>
              <a:ext cx="120650" cy="68263"/>
            </a:xfrm>
            <a:custGeom>
              <a:avLst/>
              <a:gdLst>
                <a:gd name="T0" fmla="*/ 57 w 57"/>
                <a:gd name="T1" fmla="*/ 31 h 32"/>
                <a:gd name="T2" fmla="*/ 47 w 57"/>
                <a:gd name="T3" fmla="*/ 5 h 32"/>
                <a:gd name="T4" fmla="*/ 41 w 57"/>
                <a:gd name="T5" fmla="*/ 0 h 32"/>
                <a:gd name="T6" fmla="*/ 40 w 57"/>
                <a:gd name="T7" fmla="*/ 0 h 32"/>
                <a:gd name="T8" fmla="*/ 37 w 57"/>
                <a:gd name="T9" fmla="*/ 0 h 32"/>
                <a:gd name="T10" fmla="*/ 20 w 57"/>
                <a:gd name="T11" fmla="*/ 0 h 32"/>
                <a:gd name="T12" fmla="*/ 18 w 57"/>
                <a:gd name="T13" fmla="*/ 0 h 32"/>
                <a:gd name="T14" fmla="*/ 17 w 57"/>
                <a:gd name="T15" fmla="*/ 0 h 32"/>
                <a:gd name="T16" fmla="*/ 11 w 57"/>
                <a:gd name="T17" fmla="*/ 5 h 32"/>
                <a:gd name="T18" fmla="*/ 1 w 57"/>
                <a:gd name="T19" fmla="*/ 31 h 32"/>
                <a:gd name="T20" fmla="*/ 2 w 57"/>
                <a:gd name="T21" fmla="*/ 32 h 32"/>
                <a:gd name="T22" fmla="*/ 56 w 57"/>
                <a:gd name="T23" fmla="*/ 32 h 32"/>
                <a:gd name="T24" fmla="*/ 57 w 57"/>
                <a:gd name="T25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2">
                  <a:moveTo>
                    <a:pt x="57" y="31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7" y="4"/>
                    <a:pt x="45" y="0"/>
                    <a:pt x="41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8" y="0"/>
                    <a:pt x="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2" y="0"/>
                    <a:pt x="11" y="4"/>
                    <a:pt x="11" y="5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2"/>
                    <a:pt x="2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7" y="32"/>
                    <a:pt x="57" y="31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47" name="Group 69"/>
          <p:cNvGrpSpPr/>
          <p:nvPr/>
        </p:nvGrpSpPr>
        <p:grpSpPr>
          <a:xfrm>
            <a:off x="5894026" y="3459443"/>
            <a:ext cx="320678" cy="303621"/>
            <a:chOff x="2700338" y="4484688"/>
            <a:chExt cx="447675" cy="4238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2700338" y="4484688"/>
              <a:ext cx="447675" cy="423863"/>
            </a:xfrm>
            <a:custGeom>
              <a:avLst/>
              <a:gdLst>
                <a:gd name="T0" fmla="*/ 211 w 211"/>
                <a:gd name="T1" fmla="*/ 192 h 200"/>
                <a:gd name="T2" fmla="*/ 204 w 211"/>
                <a:gd name="T3" fmla="*/ 200 h 200"/>
                <a:gd name="T4" fmla="*/ 10 w 211"/>
                <a:gd name="T5" fmla="*/ 200 h 200"/>
                <a:gd name="T6" fmla="*/ 0 w 211"/>
                <a:gd name="T7" fmla="*/ 190 h 200"/>
                <a:gd name="T8" fmla="*/ 0 w 211"/>
                <a:gd name="T9" fmla="*/ 7 h 200"/>
                <a:gd name="T10" fmla="*/ 8 w 211"/>
                <a:gd name="T11" fmla="*/ 0 h 200"/>
                <a:gd name="T12" fmla="*/ 16 w 211"/>
                <a:gd name="T13" fmla="*/ 7 h 200"/>
                <a:gd name="T14" fmla="*/ 16 w 211"/>
                <a:gd name="T15" fmla="*/ 174 h 200"/>
                <a:gd name="T16" fmla="*/ 26 w 211"/>
                <a:gd name="T17" fmla="*/ 184 h 200"/>
                <a:gd name="T18" fmla="*/ 204 w 211"/>
                <a:gd name="T19" fmla="*/ 184 h 200"/>
                <a:gd name="T20" fmla="*/ 211 w 211"/>
                <a:gd name="T21" fmla="*/ 19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00">
                  <a:moveTo>
                    <a:pt x="211" y="192"/>
                  </a:moveTo>
                  <a:cubicBezTo>
                    <a:pt x="211" y="196"/>
                    <a:pt x="210" y="200"/>
                    <a:pt x="204" y="200"/>
                  </a:cubicBezTo>
                  <a:cubicBezTo>
                    <a:pt x="10" y="200"/>
                    <a:pt x="10" y="200"/>
                    <a:pt x="10" y="200"/>
                  </a:cubicBezTo>
                  <a:cubicBezTo>
                    <a:pt x="5" y="200"/>
                    <a:pt x="0" y="196"/>
                    <a:pt x="0" y="19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"/>
                    <a:pt x="4" y="0"/>
                    <a:pt x="8" y="0"/>
                  </a:cubicBezTo>
                  <a:cubicBezTo>
                    <a:pt x="12" y="0"/>
                    <a:pt x="16" y="1"/>
                    <a:pt x="16" y="7"/>
                  </a:cubicBezTo>
                  <a:cubicBezTo>
                    <a:pt x="16" y="174"/>
                    <a:pt x="16" y="174"/>
                    <a:pt x="16" y="174"/>
                  </a:cubicBezTo>
                  <a:cubicBezTo>
                    <a:pt x="16" y="180"/>
                    <a:pt x="20" y="184"/>
                    <a:pt x="26" y="184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10" y="184"/>
                    <a:pt x="211" y="188"/>
                    <a:pt x="211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2768601" y="4524375"/>
              <a:ext cx="347663" cy="300038"/>
            </a:xfrm>
            <a:custGeom>
              <a:avLst/>
              <a:gdLst>
                <a:gd name="T0" fmla="*/ 160 w 164"/>
                <a:gd name="T1" fmla="*/ 49 h 141"/>
                <a:gd name="T2" fmla="*/ 164 w 164"/>
                <a:gd name="T3" fmla="*/ 47 h 141"/>
                <a:gd name="T4" fmla="*/ 160 w 164"/>
                <a:gd name="T5" fmla="*/ 5 h 141"/>
                <a:gd name="T6" fmla="*/ 155 w 164"/>
                <a:gd name="T7" fmla="*/ 1 h 141"/>
                <a:gd name="T8" fmla="*/ 116 w 164"/>
                <a:gd name="T9" fmla="*/ 16 h 141"/>
                <a:gd name="T10" fmla="*/ 115 w 164"/>
                <a:gd name="T11" fmla="*/ 21 h 141"/>
                <a:gd name="T12" fmla="*/ 122 w 164"/>
                <a:gd name="T13" fmla="*/ 25 h 141"/>
                <a:gd name="T14" fmla="*/ 124 w 164"/>
                <a:gd name="T15" fmla="*/ 32 h 141"/>
                <a:gd name="T16" fmla="*/ 94 w 164"/>
                <a:gd name="T17" fmla="*/ 78 h 141"/>
                <a:gd name="T18" fmla="*/ 87 w 164"/>
                <a:gd name="T19" fmla="*/ 80 h 141"/>
                <a:gd name="T20" fmla="*/ 40 w 164"/>
                <a:gd name="T21" fmla="*/ 62 h 141"/>
                <a:gd name="T22" fmla="*/ 32 w 164"/>
                <a:gd name="T23" fmla="*/ 64 h 141"/>
                <a:gd name="T24" fmla="*/ 3 w 164"/>
                <a:gd name="T25" fmla="*/ 100 h 141"/>
                <a:gd name="T26" fmla="*/ 0 w 164"/>
                <a:gd name="T27" fmla="*/ 109 h 141"/>
                <a:gd name="T28" fmla="*/ 0 w 164"/>
                <a:gd name="T29" fmla="*/ 138 h 141"/>
                <a:gd name="T30" fmla="*/ 3 w 164"/>
                <a:gd name="T31" fmla="*/ 139 h 141"/>
                <a:gd name="T32" fmla="*/ 40 w 164"/>
                <a:gd name="T33" fmla="*/ 95 h 141"/>
                <a:gd name="T34" fmla="*/ 48 w 164"/>
                <a:gd name="T35" fmla="*/ 93 h 141"/>
                <a:gd name="T36" fmla="*/ 95 w 164"/>
                <a:gd name="T37" fmla="*/ 111 h 141"/>
                <a:gd name="T38" fmla="*/ 103 w 164"/>
                <a:gd name="T39" fmla="*/ 108 h 141"/>
                <a:gd name="T40" fmla="*/ 145 w 164"/>
                <a:gd name="T41" fmla="*/ 45 h 141"/>
                <a:gd name="T42" fmla="*/ 152 w 164"/>
                <a:gd name="T43" fmla="*/ 44 h 141"/>
                <a:gd name="T44" fmla="*/ 160 w 164"/>
                <a:gd name="T45" fmla="*/ 4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4" h="141">
                  <a:moveTo>
                    <a:pt x="160" y="49"/>
                  </a:moveTo>
                  <a:cubicBezTo>
                    <a:pt x="163" y="51"/>
                    <a:pt x="164" y="50"/>
                    <a:pt x="164" y="47"/>
                  </a:cubicBezTo>
                  <a:cubicBezTo>
                    <a:pt x="160" y="5"/>
                    <a:pt x="160" y="5"/>
                    <a:pt x="160" y="5"/>
                  </a:cubicBezTo>
                  <a:cubicBezTo>
                    <a:pt x="160" y="2"/>
                    <a:pt x="158" y="0"/>
                    <a:pt x="155" y="1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113" y="17"/>
                    <a:pt x="113" y="19"/>
                    <a:pt x="115" y="21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5" y="27"/>
                    <a:pt x="125" y="30"/>
                    <a:pt x="124" y="32"/>
                  </a:cubicBezTo>
                  <a:cubicBezTo>
                    <a:pt x="94" y="78"/>
                    <a:pt x="94" y="78"/>
                    <a:pt x="94" y="78"/>
                  </a:cubicBezTo>
                  <a:cubicBezTo>
                    <a:pt x="92" y="80"/>
                    <a:pt x="89" y="81"/>
                    <a:pt x="87" y="80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37" y="61"/>
                    <a:pt x="34" y="62"/>
                    <a:pt x="32" y="6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1" y="102"/>
                    <a:pt x="0" y="106"/>
                    <a:pt x="0" y="10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0"/>
                    <a:pt x="1" y="141"/>
                    <a:pt x="3" y="13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42" y="93"/>
                    <a:pt x="46" y="92"/>
                    <a:pt x="48" y="93"/>
                  </a:cubicBezTo>
                  <a:cubicBezTo>
                    <a:pt x="95" y="111"/>
                    <a:pt x="95" y="111"/>
                    <a:pt x="95" y="111"/>
                  </a:cubicBezTo>
                  <a:cubicBezTo>
                    <a:pt x="98" y="112"/>
                    <a:pt x="101" y="111"/>
                    <a:pt x="103" y="108"/>
                  </a:cubicBezTo>
                  <a:cubicBezTo>
                    <a:pt x="145" y="45"/>
                    <a:pt x="145" y="45"/>
                    <a:pt x="145" y="45"/>
                  </a:cubicBezTo>
                  <a:cubicBezTo>
                    <a:pt x="146" y="43"/>
                    <a:pt x="149" y="42"/>
                    <a:pt x="152" y="44"/>
                  </a:cubicBezTo>
                  <a:lnTo>
                    <a:pt x="16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0" name="Group 72"/>
          <p:cNvGrpSpPr/>
          <p:nvPr/>
        </p:nvGrpSpPr>
        <p:grpSpPr>
          <a:xfrm>
            <a:off x="9345963" y="3421762"/>
            <a:ext cx="324319" cy="378603"/>
            <a:chOff x="3497263" y="4408488"/>
            <a:chExt cx="369888" cy="4318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Freeform 57"/>
            <p:cNvSpPr>
              <a:spLocks/>
            </p:cNvSpPr>
            <p:nvPr/>
          </p:nvSpPr>
          <p:spPr bwMode="auto">
            <a:xfrm>
              <a:off x="3554413" y="4616450"/>
              <a:ext cx="74613" cy="182563"/>
            </a:xfrm>
            <a:custGeom>
              <a:avLst/>
              <a:gdLst>
                <a:gd name="T0" fmla="*/ 35 w 35"/>
                <a:gd name="T1" fmla="*/ 80 h 86"/>
                <a:gd name="T2" fmla="*/ 29 w 35"/>
                <a:gd name="T3" fmla="*/ 86 h 86"/>
                <a:gd name="T4" fmla="*/ 5 w 35"/>
                <a:gd name="T5" fmla="*/ 86 h 86"/>
                <a:gd name="T6" fmla="*/ 0 w 35"/>
                <a:gd name="T7" fmla="*/ 80 h 86"/>
                <a:gd name="T8" fmla="*/ 0 w 35"/>
                <a:gd name="T9" fmla="*/ 6 h 86"/>
                <a:gd name="T10" fmla="*/ 5 w 35"/>
                <a:gd name="T11" fmla="*/ 0 h 86"/>
                <a:gd name="T12" fmla="*/ 29 w 35"/>
                <a:gd name="T13" fmla="*/ 0 h 86"/>
                <a:gd name="T14" fmla="*/ 35 w 35"/>
                <a:gd name="T15" fmla="*/ 6 h 86"/>
                <a:gd name="T16" fmla="*/ 35 w 35"/>
                <a:gd name="T17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86">
                  <a:moveTo>
                    <a:pt x="35" y="80"/>
                  </a:moveTo>
                  <a:cubicBezTo>
                    <a:pt x="35" y="83"/>
                    <a:pt x="32" y="86"/>
                    <a:pt x="29" y="86"/>
                  </a:cubicBezTo>
                  <a:cubicBezTo>
                    <a:pt x="5" y="86"/>
                    <a:pt x="5" y="86"/>
                    <a:pt x="5" y="86"/>
                  </a:cubicBezTo>
                  <a:cubicBezTo>
                    <a:pt x="2" y="86"/>
                    <a:pt x="0" y="83"/>
                    <a:pt x="0" y="8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2" name="Freeform 58"/>
            <p:cNvSpPr>
              <a:spLocks/>
            </p:cNvSpPr>
            <p:nvPr/>
          </p:nvSpPr>
          <p:spPr bwMode="auto">
            <a:xfrm>
              <a:off x="3736976" y="4651375"/>
              <a:ext cx="74613" cy="147638"/>
            </a:xfrm>
            <a:custGeom>
              <a:avLst/>
              <a:gdLst>
                <a:gd name="T0" fmla="*/ 35 w 35"/>
                <a:gd name="T1" fmla="*/ 63 h 69"/>
                <a:gd name="T2" fmla="*/ 29 w 35"/>
                <a:gd name="T3" fmla="*/ 69 h 69"/>
                <a:gd name="T4" fmla="*/ 5 w 35"/>
                <a:gd name="T5" fmla="*/ 69 h 69"/>
                <a:gd name="T6" fmla="*/ 0 w 35"/>
                <a:gd name="T7" fmla="*/ 63 h 69"/>
                <a:gd name="T8" fmla="*/ 0 w 35"/>
                <a:gd name="T9" fmla="*/ 6 h 69"/>
                <a:gd name="T10" fmla="*/ 5 w 35"/>
                <a:gd name="T11" fmla="*/ 0 h 69"/>
                <a:gd name="T12" fmla="*/ 29 w 35"/>
                <a:gd name="T13" fmla="*/ 0 h 69"/>
                <a:gd name="T14" fmla="*/ 35 w 35"/>
                <a:gd name="T15" fmla="*/ 6 h 69"/>
                <a:gd name="T16" fmla="*/ 35 w 35"/>
                <a:gd name="T17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69">
                  <a:moveTo>
                    <a:pt x="35" y="63"/>
                  </a:moveTo>
                  <a:cubicBezTo>
                    <a:pt x="35" y="66"/>
                    <a:pt x="32" y="69"/>
                    <a:pt x="29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2" y="69"/>
                    <a:pt x="0" y="66"/>
                    <a:pt x="0" y="6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59"/>
            <p:cNvSpPr>
              <a:spLocks/>
            </p:cNvSpPr>
            <p:nvPr/>
          </p:nvSpPr>
          <p:spPr bwMode="auto">
            <a:xfrm>
              <a:off x="3646488" y="4567238"/>
              <a:ext cx="73025" cy="231775"/>
            </a:xfrm>
            <a:custGeom>
              <a:avLst/>
              <a:gdLst>
                <a:gd name="T0" fmla="*/ 35 w 35"/>
                <a:gd name="T1" fmla="*/ 103 h 109"/>
                <a:gd name="T2" fmla="*/ 29 w 35"/>
                <a:gd name="T3" fmla="*/ 109 h 109"/>
                <a:gd name="T4" fmla="*/ 5 w 35"/>
                <a:gd name="T5" fmla="*/ 109 h 109"/>
                <a:gd name="T6" fmla="*/ 0 w 35"/>
                <a:gd name="T7" fmla="*/ 103 h 109"/>
                <a:gd name="T8" fmla="*/ 0 w 35"/>
                <a:gd name="T9" fmla="*/ 6 h 109"/>
                <a:gd name="T10" fmla="*/ 5 w 35"/>
                <a:gd name="T11" fmla="*/ 0 h 109"/>
                <a:gd name="T12" fmla="*/ 29 w 35"/>
                <a:gd name="T13" fmla="*/ 0 h 109"/>
                <a:gd name="T14" fmla="*/ 35 w 35"/>
                <a:gd name="T15" fmla="*/ 6 h 109"/>
                <a:gd name="T16" fmla="*/ 35 w 35"/>
                <a:gd name="T17" fmla="*/ 10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09">
                  <a:moveTo>
                    <a:pt x="35" y="103"/>
                  </a:moveTo>
                  <a:cubicBezTo>
                    <a:pt x="35" y="106"/>
                    <a:pt x="32" y="109"/>
                    <a:pt x="29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2" y="109"/>
                    <a:pt x="0" y="106"/>
                    <a:pt x="0" y="103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2" y="0"/>
                    <a:pt x="35" y="3"/>
                    <a:pt x="35" y="6"/>
                  </a:cubicBezTo>
                  <a:lnTo>
                    <a:pt x="35" y="1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Freeform 60"/>
            <p:cNvSpPr>
              <a:spLocks noEditPoints="1"/>
            </p:cNvSpPr>
            <p:nvPr/>
          </p:nvSpPr>
          <p:spPr bwMode="auto">
            <a:xfrm>
              <a:off x="3497263" y="4408488"/>
              <a:ext cx="369888" cy="431800"/>
            </a:xfrm>
            <a:custGeom>
              <a:avLst/>
              <a:gdLst>
                <a:gd name="T0" fmla="*/ 166 w 174"/>
                <a:gd name="T1" fmla="*/ 50 h 204"/>
                <a:gd name="T2" fmla="*/ 113 w 174"/>
                <a:gd name="T3" fmla="*/ 6 h 204"/>
                <a:gd name="T4" fmla="*/ 96 w 174"/>
                <a:gd name="T5" fmla="*/ 0 h 204"/>
                <a:gd name="T6" fmla="*/ 13 w 174"/>
                <a:gd name="T7" fmla="*/ 0 h 204"/>
                <a:gd name="T8" fmla="*/ 0 w 174"/>
                <a:gd name="T9" fmla="*/ 13 h 204"/>
                <a:gd name="T10" fmla="*/ 0 w 174"/>
                <a:gd name="T11" fmla="*/ 191 h 204"/>
                <a:gd name="T12" fmla="*/ 13 w 174"/>
                <a:gd name="T13" fmla="*/ 204 h 204"/>
                <a:gd name="T14" fmla="*/ 161 w 174"/>
                <a:gd name="T15" fmla="*/ 204 h 204"/>
                <a:gd name="T16" fmla="*/ 174 w 174"/>
                <a:gd name="T17" fmla="*/ 191 h 204"/>
                <a:gd name="T18" fmla="*/ 174 w 174"/>
                <a:gd name="T19" fmla="*/ 67 h 204"/>
                <a:gd name="T20" fmla="*/ 166 w 174"/>
                <a:gd name="T21" fmla="*/ 50 h 204"/>
                <a:gd name="T22" fmla="*/ 110 w 174"/>
                <a:gd name="T23" fmla="*/ 20 h 204"/>
                <a:gd name="T24" fmla="*/ 112 w 174"/>
                <a:gd name="T25" fmla="*/ 19 h 204"/>
                <a:gd name="T26" fmla="*/ 154 w 174"/>
                <a:gd name="T27" fmla="*/ 54 h 204"/>
                <a:gd name="T28" fmla="*/ 152 w 174"/>
                <a:gd name="T29" fmla="*/ 57 h 204"/>
                <a:gd name="T30" fmla="*/ 113 w 174"/>
                <a:gd name="T31" fmla="*/ 57 h 204"/>
                <a:gd name="T32" fmla="*/ 110 w 174"/>
                <a:gd name="T33" fmla="*/ 54 h 204"/>
                <a:gd name="T34" fmla="*/ 110 w 174"/>
                <a:gd name="T35" fmla="*/ 20 h 204"/>
                <a:gd name="T36" fmla="*/ 161 w 174"/>
                <a:gd name="T37" fmla="*/ 195 h 204"/>
                <a:gd name="T38" fmla="*/ 12 w 174"/>
                <a:gd name="T39" fmla="*/ 195 h 204"/>
                <a:gd name="T40" fmla="*/ 10 w 174"/>
                <a:gd name="T41" fmla="*/ 192 h 204"/>
                <a:gd name="T42" fmla="*/ 10 w 174"/>
                <a:gd name="T43" fmla="*/ 13 h 204"/>
                <a:gd name="T44" fmla="*/ 13 w 174"/>
                <a:gd name="T45" fmla="*/ 10 h 204"/>
                <a:gd name="T46" fmla="*/ 96 w 174"/>
                <a:gd name="T47" fmla="*/ 10 h 204"/>
                <a:gd name="T48" fmla="*/ 100 w 174"/>
                <a:gd name="T49" fmla="*/ 14 h 204"/>
                <a:gd name="T50" fmla="*/ 100 w 174"/>
                <a:gd name="T51" fmla="*/ 54 h 204"/>
                <a:gd name="T52" fmla="*/ 113 w 174"/>
                <a:gd name="T53" fmla="*/ 67 h 204"/>
                <a:gd name="T54" fmla="*/ 162 w 174"/>
                <a:gd name="T55" fmla="*/ 67 h 204"/>
                <a:gd name="T56" fmla="*/ 164 w 174"/>
                <a:gd name="T57" fmla="*/ 69 h 204"/>
                <a:gd name="T58" fmla="*/ 164 w 174"/>
                <a:gd name="T59" fmla="*/ 191 h 204"/>
                <a:gd name="T60" fmla="*/ 161 w 174"/>
                <a:gd name="T61" fmla="*/ 19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4" h="204">
                  <a:moveTo>
                    <a:pt x="166" y="50"/>
                  </a:moveTo>
                  <a:cubicBezTo>
                    <a:pt x="113" y="6"/>
                    <a:pt x="113" y="6"/>
                    <a:pt x="113" y="6"/>
                  </a:cubicBezTo>
                  <a:cubicBezTo>
                    <a:pt x="109" y="3"/>
                    <a:pt x="102" y="0"/>
                    <a:pt x="96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3"/>
                    <a:pt x="0" y="153"/>
                    <a:pt x="0" y="191"/>
                  </a:cubicBezTo>
                  <a:cubicBezTo>
                    <a:pt x="0" y="204"/>
                    <a:pt x="13" y="204"/>
                    <a:pt x="13" y="204"/>
                  </a:cubicBezTo>
                  <a:cubicBezTo>
                    <a:pt x="45" y="204"/>
                    <a:pt x="161" y="204"/>
                    <a:pt x="161" y="204"/>
                  </a:cubicBezTo>
                  <a:cubicBezTo>
                    <a:pt x="168" y="204"/>
                    <a:pt x="174" y="198"/>
                    <a:pt x="174" y="191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74" y="61"/>
                    <a:pt x="171" y="53"/>
                    <a:pt x="166" y="50"/>
                  </a:cubicBezTo>
                  <a:close/>
                  <a:moveTo>
                    <a:pt x="110" y="20"/>
                  </a:moveTo>
                  <a:cubicBezTo>
                    <a:pt x="110" y="16"/>
                    <a:pt x="112" y="19"/>
                    <a:pt x="112" y="19"/>
                  </a:cubicBezTo>
                  <a:cubicBezTo>
                    <a:pt x="154" y="54"/>
                    <a:pt x="154" y="54"/>
                    <a:pt x="154" y="54"/>
                  </a:cubicBezTo>
                  <a:cubicBezTo>
                    <a:pt x="154" y="54"/>
                    <a:pt x="157" y="57"/>
                    <a:pt x="152" y="57"/>
                  </a:cubicBezTo>
                  <a:cubicBezTo>
                    <a:pt x="142" y="57"/>
                    <a:pt x="113" y="57"/>
                    <a:pt x="113" y="57"/>
                  </a:cubicBezTo>
                  <a:cubicBezTo>
                    <a:pt x="111" y="57"/>
                    <a:pt x="110" y="56"/>
                    <a:pt x="110" y="54"/>
                  </a:cubicBezTo>
                  <a:cubicBezTo>
                    <a:pt x="110" y="54"/>
                    <a:pt x="110" y="28"/>
                    <a:pt x="110" y="20"/>
                  </a:cubicBezTo>
                  <a:close/>
                  <a:moveTo>
                    <a:pt x="161" y="195"/>
                  </a:moveTo>
                  <a:cubicBezTo>
                    <a:pt x="161" y="195"/>
                    <a:pt x="42" y="195"/>
                    <a:pt x="12" y="195"/>
                  </a:cubicBezTo>
                  <a:cubicBezTo>
                    <a:pt x="12" y="195"/>
                    <a:pt x="10" y="195"/>
                    <a:pt x="10" y="192"/>
                  </a:cubicBezTo>
                  <a:cubicBezTo>
                    <a:pt x="10" y="156"/>
                    <a:pt x="10" y="13"/>
                    <a:pt x="10" y="13"/>
                  </a:cubicBezTo>
                  <a:cubicBezTo>
                    <a:pt x="10" y="11"/>
                    <a:pt x="11" y="10"/>
                    <a:pt x="13" y="10"/>
                  </a:cubicBezTo>
                  <a:cubicBezTo>
                    <a:pt x="96" y="10"/>
                    <a:pt x="96" y="10"/>
                    <a:pt x="96" y="10"/>
                  </a:cubicBezTo>
                  <a:cubicBezTo>
                    <a:pt x="97" y="10"/>
                    <a:pt x="100" y="10"/>
                    <a:pt x="100" y="14"/>
                  </a:cubicBezTo>
                  <a:cubicBezTo>
                    <a:pt x="100" y="54"/>
                    <a:pt x="100" y="54"/>
                    <a:pt x="100" y="54"/>
                  </a:cubicBezTo>
                  <a:cubicBezTo>
                    <a:pt x="100" y="61"/>
                    <a:pt x="106" y="67"/>
                    <a:pt x="113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3" y="67"/>
                    <a:pt x="164" y="67"/>
                    <a:pt x="164" y="69"/>
                  </a:cubicBezTo>
                  <a:cubicBezTo>
                    <a:pt x="164" y="70"/>
                    <a:pt x="164" y="191"/>
                    <a:pt x="164" y="191"/>
                  </a:cubicBezTo>
                  <a:cubicBezTo>
                    <a:pt x="164" y="193"/>
                    <a:pt x="163" y="195"/>
                    <a:pt x="161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4405276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" y="0"/>
            <a:ext cx="12191999" cy="6857999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216341" y="3259228"/>
            <a:ext cx="5759319" cy="65714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spc="100" dirty="0">
                <a:latin typeface="Poppins SemiBold" panose="02000000000000000000" pitchFamily="2" charset="0"/>
                <a:ea typeface="Lato" panose="020F0502020204030203" pitchFamily="34" charset="0"/>
                <a:cs typeface="Poppins SemiBold" panose="02000000000000000000" pitchFamily="2" charset="0"/>
              </a:rPr>
              <a:t>THANK YOU</a:t>
            </a:r>
            <a:endParaRPr lang="en-US" sz="4800" b="1" spc="100" dirty="0">
              <a:latin typeface="Poppins SemiBold" panose="02000000000000000000" pitchFamily="2" charset="0"/>
              <a:ea typeface="Lato" panose="020F0502020204030203" pitchFamily="34" charset="0"/>
              <a:cs typeface="Poppins SemiBold" panose="02000000000000000000" pitchFamily="2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4118251" y="3820838"/>
            <a:ext cx="3955498" cy="3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spcBef>
                <a:spcPts val="1200"/>
              </a:spcBef>
              <a:buNone/>
            </a:pPr>
            <a:r>
              <a:rPr lang="en-US" sz="1200" i="1" dirty="0">
                <a:latin typeface="Poppins SemiBold" panose="02000000000000000000" pitchFamily="2" charset="0"/>
                <a:ea typeface="Linux Libertine" panose="02000503000000000000" pitchFamily="2" charset="0"/>
                <a:cs typeface="Poppins SemiBold" panose="02000000000000000000" pitchFamily="2" charset="0"/>
              </a:rPr>
              <a:t>#</a:t>
            </a:r>
            <a:r>
              <a:rPr lang="en-US" sz="2000" i="1" dirty="0">
                <a:latin typeface="FontAwesome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1600" i="1" dirty="0">
                <a:latin typeface="Adobe Caslon Pro" panose="0205050205050A020403" pitchFamily="18" charset="0"/>
                <a:ea typeface="Linux Libertine" panose="02000503000000000000" pitchFamily="2" charset="0"/>
                <a:cs typeface="Linux Libertine" panose="02000503000000000000" pitchFamily="2" charset="0"/>
              </a:rPr>
              <a:t>Presentation Template</a:t>
            </a:r>
            <a:endParaRPr lang="ru-RU" sz="1600" i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13328</TotalTime>
  <Words>220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0" baseType="lpstr">
      <vt:lpstr>Adobe Caslon Pro</vt:lpstr>
      <vt:lpstr>FontAwesome</vt:lpstr>
      <vt:lpstr>HY그래픽M</vt:lpstr>
      <vt:lpstr>Linux Libertine</vt:lpstr>
      <vt:lpstr>Nixie</vt:lpstr>
      <vt:lpstr>Pe-icon-7-stroke</vt:lpstr>
      <vt:lpstr>맑은 고딕</vt:lpstr>
      <vt:lpstr>Arial</vt:lpstr>
      <vt:lpstr>Calibri</vt:lpstr>
      <vt:lpstr>Calibri Light</vt:lpstr>
      <vt:lpstr>Lato</vt:lpstr>
      <vt:lpstr>Poppins SemiBold</vt:lpstr>
      <vt:lpstr>Специальное оформление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DELIGHT</dc:creator>
  <cp:lastModifiedBy>손 현정</cp:lastModifiedBy>
  <cp:revision>678</cp:revision>
  <dcterms:created xsi:type="dcterms:W3CDTF">2016-05-17T07:43:39Z</dcterms:created>
  <dcterms:modified xsi:type="dcterms:W3CDTF">2025-03-27T16:22:11Z</dcterms:modified>
</cp:coreProperties>
</file>