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3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3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5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0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7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3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2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7715" y="131763"/>
            <a:ext cx="11745686" cy="869723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Github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저장방법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7714" y="1228951"/>
            <a:ext cx="11745686" cy="5378677"/>
          </a:xfrm>
        </p:spPr>
        <p:txBody>
          <a:bodyPr>
            <a:normAutofit/>
          </a:bodyPr>
          <a:lstStyle/>
          <a:p>
            <a:pPr algn="l"/>
            <a:r>
              <a:rPr lang="ko-KR" altLang="en-US" sz="1400" dirty="0" smtClean="0"/>
              <a:t>폴더 </a:t>
            </a:r>
            <a:endParaRPr lang="en-US" altLang="ko-KR" sz="1400" dirty="0" smtClean="0"/>
          </a:p>
          <a:p>
            <a:pPr algn="l"/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bash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 algn="l"/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pull origin master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깃허브에서</a:t>
            </a:r>
            <a:r>
              <a:rPr lang="ko-KR" altLang="en-US" sz="1400" dirty="0" smtClean="0"/>
              <a:t> 가져오기</a:t>
            </a:r>
            <a:r>
              <a:rPr lang="en-US" altLang="ko-KR" sz="1400" dirty="0" smtClean="0"/>
              <a:t>)</a:t>
            </a:r>
          </a:p>
          <a:p>
            <a:pPr algn="l"/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add .                  (</a:t>
            </a:r>
            <a:r>
              <a:rPr lang="ko-KR" altLang="en-US" sz="1400" dirty="0" smtClean="0"/>
              <a:t>변경사항을 모두 후보에 등록</a:t>
            </a:r>
            <a:r>
              <a:rPr lang="en-US" altLang="ko-KR" sz="1400" dirty="0" smtClean="0"/>
              <a:t>)</a:t>
            </a:r>
          </a:p>
          <a:p>
            <a:pPr algn="l"/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–m “</a:t>
            </a:r>
            <a:r>
              <a:rPr lang="ko-KR" altLang="en-US" sz="1400" dirty="0" err="1" smtClean="0"/>
              <a:t>메모기입</a:t>
            </a:r>
            <a:r>
              <a:rPr lang="en-US" altLang="ko-KR" sz="1400" dirty="0" smtClean="0"/>
              <a:t>”      (</a:t>
            </a:r>
            <a:r>
              <a:rPr lang="ko-KR" altLang="en-US" sz="1400" dirty="0" smtClean="0"/>
              <a:t>후보를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폴더에 저장</a:t>
            </a:r>
            <a:r>
              <a:rPr lang="en-US" altLang="ko-KR" sz="1400" dirty="0" smtClean="0"/>
              <a:t>)</a:t>
            </a:r>
          </a:p>
          <a:p>
            <a:pPr algn="l"/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push origin master           (.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내용을 업로드</a:t>
            </a:r>
            <a:r>
              <a:rPr lang="en-US" altLang="ko-KR" sz="1400" dirty="0" smtClean="0"/>
              <a:t>)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52866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629" y="163287"/>
            <a:ext cx="10842171" cy="90351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컴터</a:t>
            </a:r>
            <a:r>
              <a:rPr lang="ko-KR" altLang="en-US" sz="3600" dirty="0" smtClean="0"/>
              <a:t> 옮기기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1629" y="1295400"/>
            <a:ext cx="10842171" cy="4881563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새폴더</a:t>
            </a:r>
            <a:endParaRPr lang="en-US" altLang="ko-KR" sz="1600" dirty="0" smtClean="0"/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clone</a:t>
            </a:r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pull</a:t>
            </a:r>
          </a:p>
          <a:p>
            <a:r>
              <a:rPr lang="ko-KR" altLang="en-US" sz="1600" dirty="0" smtClean="0"/>
              <a:t>작업 후 </a:t>
            </a:r>
            <a:r>
              <a:rPr lang="en-US" altLang="ko-KR" sz="1600" dirty="0" smtClean="0"/>
              <a:t>1</a:t>
            </a:r>
            <a:r>
              <a:rPr lang="ko-KR" altLang="en-US" sz="1600" smtClean="0"/>
              <a:t>페이지 반복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756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Github 저장방법</vt:lpstr>
      <vt:lpstr>컴터 옮기기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Windows 사용자</dc:creator>
  <cp:lastModifiedBy>Windows 사용자</cp:lastModifiedBy>
  <cp:revision>5</cp:revision>
  <dcterms:created xsi:type="dcterms:W3CDTF">2024-03-02T00:20:57Z</dcterms:created>
  <dcterms:modified xsi:type="dcterms:W3CDTF">2024-03-02T03:19:53Z</dcterms:modified>
</cp:coreProperties>
</file>