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6ED-6862-40E0-80A2-CE01077FB739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0B5E-13EF-49F6-801F-50178AB57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63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6ED-6862-40E0-80A2-CE01077FB739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0B5E-13EF-49F6-801F-50178AB57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6ED-6862-40E0-80A2-CE01077FB739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0B5E-13EF-49F6-801F-50178AB57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94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6ED-6862-40E0-80A2-CE01077FB739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0B5E-13EF-49F6-801F-50178AB57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13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6ED-6862-40E0-80A2-CE01077FB739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0B5E-13EF-49F6-801F-50178AB57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5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6ED-6862-40E0-80A2-CE01077FB739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0B5E-13EF-49F6-801F-50178AB57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55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6ED-6862-40E0-80A2-CE01077FB739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0B5E-13EF-49F6-801F-50178AB57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20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6ED-6862-40E0-80A2-CE01077FB739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0B5E-13EF-49F6-801F-50178AB57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35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6ED-6862-40E0-80A2-CE01077FB739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0B5E-13EF-49F6-801F-50178AB57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56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6ED-6862-40E0-80A2-CE01077FB739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0B5E-13EF-49F6-801F-50178AB57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7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6ED-6862-40E0-80A2-CE01077FB739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0B5E-13EF-49F6-801F-50178AB57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3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E6ED-6862-40E0-80A2-CE01077FB739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0B5E-13EF-49F6-801F-50178AB57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2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7715" y="131763"/>
            <a:ext cx="11745686" cy="869723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java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7714" y="1228951"/>
            <a:ext cx="11745686" cy="5378677"/>
          </a:xfrm>
        </p:spPr>
        <p:txBody>
          <a:bodyPr>
            <a:normAutofit/>
          </a:bodyPr>
          <a:lstStyle/>
          <a:p>
            <a:pPr algn="l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2866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Windows 사용자</dc:creator>
  <cp:lastModifiedBy>Windows 사용자</cp:lastModifiedBy>
  <cp:revision>1</cp:revision>
  <dcterms:created xsi:type="dcterms:W3CDTF">2024-03-02T00:20:57Z</dcterms:created>
  <dcterms:modified xsi:type="dcterms:W3CDTF">2024-03-02T00:21:04Z</dcterms:modified>
</cp:coreProperties>
</file>