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프레젠테이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2" name="저자 및 날짜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Next-DemiBold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분홍색 배경 앞 해파리 두 마리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남색을 배경으로 서로 맞닿아있는 해파리 두 마리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란색 배경 앞 해파리 두 마리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남색을 배경으로 서로 맞닿아있는 해파리 두 마리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남색을 배경으로 서로 맞닿아있는 해파리 두 마리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저자 및 날짜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저자 및 날짜</a:t>
            </a:r>
          </a:p>
        </p:txBody>
      </p:sp>
      <p:sp>
        <p:nvSpPr>
          <p:cNvPr id="23" name="프레젠테이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파란색 배경 앞 해파리 두 마리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분홍색 배경 앞 해파리 두 마리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슬라이드 제목</a:t>
            </a:r>
          </a:p>
        </p:txBody>
      </p:sp>
      <p:sp>
        <p:nvSpPr>
          <p:cNvPr id="62" name="본문 첫 번째 줄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슬라이드 부제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Next-D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orgs/innovationacademy-kr/projects/3/views/2?filterQuery=" TargetMode="Externa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figma.com/file/mYueqbKG6BOEeTlUlWwxIo/42Dash---flowchart?node-id=0:1" TargetMode="Externa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erdcloud.com/d/24MDsJjYzSm2kX7wS" TargetMode="External"/><Relationship Id="rId3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www.dashboard42.com:3000/dashboard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skitter-friction-a0c.notion.site/b9f95e0e264c4d4981674a9fb2ce29bf" TargetMode="External"/><Relationship Id="rId3" Type="http://schemas.openxmlformats.org/officeDocument/2006/relationships/hyperlink" Target="https://skitter-friction-a0c.notion.site/827d0345f85443a0960b8a4b396a17d6" TargetMode="External"/><Relationship Id="rId4" Type="http://schemas.openxmlformats.org/officeDocument/2006/relationships/hyperlink" Target="https://skitter-friction-a0c.notion.site/41bfdd1cf8984a1896c49d63d82cdccb" TargetMode="External"/><Relationship Id="rId5" Type="http://schemas.openxmlformats.org/officeDocument/2006/relationships/hyperlink" Target="https://skitter-friction-a0c.notion.site/ae039936559e437dbfcd20526f68c485" TargetMode="External"/><Relationship Id="rId6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hyperlink" Target="https://docs.google.com/spreadsheets/d/1T_pUtq70LE9VI1gCP_Nj3rm1tvtsWuVaCslGVlbgHEI/edit#gid=0" TargetMode="External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github.com/innovationacademy-kr/42dashboard/discussions/categories/sprint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apple.com/kr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ashboard4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Dashboard42</a:t>
            </a:r>
          </a:p>
        </p:txBody>
      </p:sp>
      <p:sp>
        <p:nvSpPr>
          <p:cNvPr id="152" name="Team.dashboar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Team.dashboard</a:t>
            </a:r>
          </a:p>
        </p:txBody>
      </p:sp>
      <p:sp>
        <p:nvSpPr>
          <p:cNvPr id="153" name="유저 데이터 기반 메트릭 프로그램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유저 데이터 기반 메트릭 프로그램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이미지" descr="이미지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92400" y="1530350"/>
            <a:ext cx="11887200" cy="669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27440" y="7901576"/>
            <a:ext cx="12291060" cy="4811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프론트엔드 구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프론트엔드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이미지" descr="이미지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1100" y="876300"/>
            <a:ext cx="8750084" cy="6960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89991" y="5487064"/>
            <a:ext cx="8750085" cy="7855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백엔드 구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백엔드 구조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이미지" descr="이미지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92450" y="1485900"/>
            <a:ext cx="16903700" cy="10744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ashboard42">
            <a:hlinkClick r:id="rId2" invalidUrl="" action="" tgtFrame="" tooltip="" history="1" highlightClick="0" endSnd="0"/>
          </p:cNvPr>
          <p:cNvSpPr txBox="1"/>
          <p:nvPr>
            <p:ph type="body" sz="half" idx="1"/>
          </p:nvPr>
        </p:nvSpPr>
        <p:spPr>
          <a:xfrm>
            <a:off x="1270000" y="3900382"/>
            <a:ext cx="21844000" cy="4488604"/>
          </a:xfrm>
          <a:prstGeom prst="rect">
            <a:avLst/>
          </a:prstGeom>
        </p:spPr>
        <p:txBody>
          <a:bodyPr/>
          <a:lstStyle/>
          <a:p>
            <a:pPr/>
            <a:r>
              <a:t>Dashboard42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사용 가이드"/>
          <p:cNvSpPr txBox="1"/>
          <p:nvPr>
            <p:ph type="body" sz="quarter" idx="1"/>
          </p:nvPr>
        </p:nvSpPr>
        <p:spPr>
          <a:xfrm>
            <a:off x="138453" y="887383"/>
            <a:ext cx="10644628" cy="3902869"/>
          </a:xfrm>
          <a:prstGeom prst="rect">
            <a:avLst/>
          </a:prstGeom>
        </p:spPr>
        <p:txBody>
          <a:bodyPr/>
          <a:lstStyle/>
          <a:p>
            <a:pPr/>
            <a:r>
              <a:t>사용 가이드</a:t>
            </a:r>
          </a:p>
        </p:txBody>
      </p:sp>
      <p:sp>
        <p:nvSpPr>
          <p:cNvPr id="195" name="구글 스프레드 관리가이드 - 입력편…"/>
          <p:cNvSpPr txBox="1"/>
          <p:nvPr/>
        </p:nvSpPr>
        <p:spPr>
          <a:xfrm>
            <a:off x="951320" y="5339120"/>
            <a:ext cx="21844001" cy="843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/>
            </a:pPr>
            <a:r>
              <a:rPr u="sng">
                <a:hlinkClick r:id="rId2" invalidUrl="" action="" tgtFrame="" tooltip="" history="1" highlightClick="0" endSnd="0"/>
              </a:rPr>
              <a:t>구글 스프레드 관리가이드 - 입력편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/>
            </a:pPr>
            <a:r>
              <a:rPr u="sng">
                <a:hlinkClick r:id="rId3" invalidUrl="" action="" tgtFrame="" tooltip="" history="1" highlightClick="0" endSnd="0"/>
              </a:rPr>
              <a:t>구글 스프레드 관리가이드 - 수정편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/>
            </a:pPr>
            <a:r>
              <a:rPr u="sng">
                <a:hlinkClick r:id="rId4" invalidUrl="" action="" tgtFrame="" tooltip="" history="1" highlightClick="0" endSnd="0"/>
              </a:rPr>
              <a:t>대시보드 - 용어정리</a:t>
            </a:r>
          </a:p>
          <a:p>
            <a:pPr marL="558800" indent="-558800" algn="l" defTabSz="2438400">
              <a:spcBef>
                <a:spcPts val="2400"/>
              </a:spcBef>
              <a:buClr>
                <a:srgbClr val="000000"/>
              </a:buClr>
              <a:buSzPct val="100000"/>
              <a:buChar char="•"/>
              <a:defRPr sz="4800"/>
            </a:pPr>
            <a:r>
              <a:rPr u="sng">
                <a:hlinkClick r:id="rId5" invalidUrl="" action="" tgtFrame="" tooltip="" history="1" highlightClick="0" endSnd="0"/>
              </a:rPr>
              <a:t>대시보드 - 매트릭 메뉴얼</a:t>
            </a:r>
          </a:p>
        </p:txBody>
      </p:sp>
      <p:pic>
        <p:nvPicPr>
          <p:cNvPr id="196" name="180767821-b5356c7a-1148-431b-8186-275ad9346d09.png" descr="180767821-b5356c7a-1148-431b-8186-275ad9346d09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509416" y="3188512"/>
            <a:ext cx="10105331" cy="7338976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shboard4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17244">
              <a:defRPr spc="-249" sz="8316"/>
            </a:lvl1pPr>
          </a:lstStyle>
          <a:p>
            <a:pPr/>
            <a:r>
              <a:t>Dashboard42</a:t>
            </a:r>
          </a:p>
        </p:txBody>
      </p:sp>
      <p:sp>
        <p:nvSpPr>
          <p:cNvPr id="156" name="목표와 서브젝트…"/>
          <p:cNvSpPr txBox="1"/>
          <p:nvPr>
            <p:ph type="body" sz="half" idx="1"/>
          </p:nvPr>
        </p:nvSpPr>
        <p:spPr>
          <a:xfrm>
            <a:off x="1981200" y="4264470"/>
            <a:ext cx="9652000" cy="8432801"/>
          </a:xfrm>
          <a:prstGeom prst="rect">
            <a:avLst/>
          </a:prstGeom>
        </p:spPr>
        <p:txBody>
          <a:bodyPr/>
          <a:lstStyle/>
          <a:p>
            <a:pPr/>
            <a:r>
              <a:t>목표와 서브젝트</a:t>
            </a:r>
          </a:p>
          <a:p>
            <a:pPr/>
            <a:r>
              <a:t>소통방식</a:t>
            </a:r>
          </a:p>
          <a:p>
            <a:pPr/>
            <a:r>
              <a:t>작업과정</a:t>
            </a:r>
          </a:p>
          <a:p>
            <a:pPr/>
            <a:r>
              <a:t>전체적인 구조설명</a:t>
            </a:r>
          </a:p>
          <a:p>
            <a:pPr/>
            <a:r>
              <a:t>시연</a:t>
            </a:r>
          </a:p>
        </p:txBody>
      </p:sp>
      <p:sp>
        <p:nvSpPr>
          <p:cNvPr id="157" name="목차"/>
          <p:cNvSpPr txBox="1"/>
          <p:nvPr>
            <p:ph type="body" idx="22"/>
          </p:nvPr>
        </p:nvSpPr>
        <p:spPr>
          <a:xfrm>
            <a:off x="1270000" y="2514600"/>
            <a:ext cx="9652000" cy="1016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400"/>
            </a:lvl1pPr>
          </a:lstStyle>
          <a:p>
            <a:pPr/>
            <a:r>
              <a:t>목차</a:t>
            </a:r>
          </a:p>
        </p:txBody>
      </p:sp>
      <p:pic>
        <p:nvPicPr>
          <p:cNvPr id="158" name="180767821-b5356c7a-1148-431b-8186-275ad9346d09.png" descr="180767821-b5356c7a-1148-431b-8186-275ad9346d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68250" y="3188512"/>
            <a:ext cx="10105330" cy="7338976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ub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3498" y="1804770"/>
            <a:ext cx="17928984" cy="10373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6146" y="8587230"/>
            <a:ext cx="17205431" cy="4440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이미지" descr="이미지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6606" y="883711"/>
            <a:ext cx="10689655" cy="7358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1870" y="906674"/>
            <a:ext cx="8868156" cy="51307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78638" y="6243313"/>
            <a:ext cx="5542132" cy="3815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28851" y="10702101"/>
            <a:ext cx="8868157" cy="2288914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더하기 표시"/>
          <p:cNvSpPr/>
          <p:nvPr/>
        </p:nvSpPr>
        <p:spPr>
          <a:xfrm>
            <a:off x="10561919" y="5546599"/>
            <a:ext cx="3260161" cy="3260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solidFill>
            <a:srgbClr val="EA8D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8CE6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소통방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소통방식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이미지" descr="이미지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87750" y="2514948"/>
            <a:ext cx="7874319" cy="8686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017289" y="6797127"/>
            <a:ext cx="9010823" cy="5434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48067" y="2504523"/>
            <a:ext cx="9549267" cy="3393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작업과정">
            <a:hlinkClick r:id="rId2" invalidUrl="" action="" tgtFrame="" tooltip="" history="1" highlightClick="0" endSnd="0"/>
          </p:cNvPr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작업과정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Next-DemiBold"/>
        <a:ea typeface="AvenirNext-DemiBold"/>
        <a:cs typeface="AvenirNext-DemiBold"/>
      </a:majorFont>
      <a:minorFont>
        <a:latin typeface="AvenirNext-DemiBold"/>
        <a:ea typeface="AvenirNext-DemiBold"/>
        <a:cs typeface="AvenirNext-D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