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2E7D7-B92E-462F-B3B3-C518241D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304714-EEB6-40E4-91DF-5BE171EC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775C4-2BA1-4485-BEC8-860ED7CD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06F-F7EA-40E9-8F1F-B38E056B632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8E9CD-9EBD-4A4E-B2BA-BB6900D5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8038D-D359-4FA3-A611-745EE0B2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A03-D4EA-409A-9446-A528E354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9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3F8A4-E1D7-41E1-8DE5-184C02E3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F05A7-E08B-4F5D-8FC2-1D5ED97F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1A9B-25FD-4FD6-823E-C2198F64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06F-F7EA-40E9-8F1F-B38E056B632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926EB-FDD7-4818-BC42-89985304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D7B33-B68D-4203-9F9D-41DAC061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A03-D4EA-409A-9446-A528E354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0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2701A-A150-4B0E-8E6E-EBB6960EB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B693D9-A18E-464B-A078-5BA9CF6FF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43723-40AF-4925-9F46-28EF1BF2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06F-F7EA-40E9-8F1F-B38E056B632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F67AB-0832-4F4B-A5E9-98DF0784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DC760-FA96-41DE-A1C4-9FE959D6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A03-D4EA-409A-9446-A528E354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9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500F4-8C83-4119-8D06-4B5FCFF2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F70B5-1179-4213-92F5-F5266A9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35CDF-EE18-48BB-AE71-CD38668B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06F-F7EA-40E9-8F1F-B38E056B632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F8F60-7AD5-488E-BFD2-523256EF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32F5C-D97A-4A2A-B303-1D91AA9A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A03-D4EA-409A-9446-A528E354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0DD72-CBDB-4E5B-A072-14FFFF6B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460C1-E980-451C-A25E-AA16F684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484D9-EC7D-4FD8-95A3-EFFEF8BA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06F-F7EA-40E9-8F1F-B38E056B632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F6EF0-8784-498D-B4C4-4CB51E98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42903-EB95-484D-B067-60533453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A03-D4EA-409A-9446-A528E354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7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EC6E-2CEA-4BAA-A6FF-AC3AFCA6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A7020-322B-4553-AC8A-E1C344B19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CB1C96-0A6B-4E1D-B5E8-65B20F04A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29FF90-076C-498D-BC62-FD5795B0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06F-F7EA-40E9-8F1F-B38E056B632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B36EC-EEB4-4B02-AF8C-AF6FE5E7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56705-5310-4543-B42D-13F95FD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A03-D4EA-409A-9446-A528E354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0E827-C5A4-46A3-93AF-66FF7F6B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615A6-5029-4CAA-B313-7B88D477B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D9CEF6-F63F-4B92-A504-6522FD7B0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467D38-6EB6-4DBF-AD69-C12E09B31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52C2E-42AD-4844-B6F8-544F4A020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9ACD8-84B8-4777-9103-487C3935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06F-F7EA-40E9-8F1F-B38E056B632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91FE58-2427-47BA-94A5-87D0F895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9DEAE-3BF9-492F-A308-5E1B1B38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A03-D4EA-409A-9446-A528E354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4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B5953-9DA3-444D-86B3-5D1508A0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FC519-B92A-4389-8C99-2CBBE576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06F-F7EA-40E9-8F1F-B38E056B632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6F51F4-9E29-4E6E-AA9B-0C5F1881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9A4D9F-951B-4010-BF27-00E71E47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A03-D4EA-409A-9446-A528E354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D4FDC2-4858-4210-946E-9308BF0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06F-F7EA-40E9-8F1F-B38E056B632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3909AC-BE82-4445-B1B5-B489D216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DF629-C9C7-47A3-85D9-9656FAD5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A03-D4EA-409A-9446-A528E354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0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85CB4-92EE-4C28-99F0-06AEEC4B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7172D-0052-4941-AB42-5CE8B654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F5896-DF4E-419B-AFBD-443606CC9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49AF0-6B57-4D05-A8CC-1FF68B0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06F-F7EA-40E9-8F1F-B38E056B632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4950D-5961-47C6-9AC8-205374BE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E34B3-7D24-4CAA-8F1B-D5EB8C6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A03-D4EA-409A-9446-A528E354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EF1A8-804F-4F62-AEF8-AB235221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51CC50-EA1A-4859-BFF3-CEF7A2CC6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CB77CF-B4BF-4EBE-8F1C-BCB9B3F0D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72BB3-7716-4874-A9C6-08E624E5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F06F-F7EA-40E9-8F1F-B38E056B632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DE4B4-6C5C-4B17-B5A9-395AB21E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DBB12-2D99-4851-A004-1FDEF14D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A03-D4EA-409A-9446-A528E354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D936DE-357D-46EF-BF81-A3ED9130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CE331-BDB5-4649-A298-6FFB47B7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5EF74-AAB5-42EA-BD44-7C8F1CD7D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F06F-F7EA-40E9-8F1F-B38E056B632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292B4-148A-4FD2-B364-854C83F32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7EAE-70DB-4F88-9E1B-4DFBCD2FE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1A03-D4EA-409A-9446-A528E354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24864-38E6-4517-93EC-52B5C1D1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4858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Web development practice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CC5BD-F4C2-4650-A22C-5C3F1B9E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79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60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Copy the main page of </a:t>
            </a:r>
          </a:p>
          <a:p>
            <a:pPr marL="0" indent="0" algn="ctr">
              <a:buNone/>
            </a:pPr>
            <a:r>
              <a:rPr lang="en-US" altLang="ko-KR" sz="60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the Disney website</a:t>
            </a:r>
            <a:endParaRPr lang="ko-KR" altLang="en-US" sz="60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12802-5F82-4244-B3A2-D8553EBB9B1B}"/>
              </a:ext>
            </a:extLst>
          </p:cNvPr>
          <p:cNvSpPr txBox="1"/>
          <p:nvPr/>
        </p:nvSpPr>
        <p:spPr>
          <a:xfrm>
            <a:off x="-1" y="62400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2019.11.20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정명진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DC83A1-3A94-434E-94B2-CC2C0CE87897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디즈니 메인 페이지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똑같이 만들기</a:t>
            </a:r>
          </a:p>
        </p:txBody>
      </p:sp>
    </p:spTree>
    <p:extLst>
      <p:ext uri="{BB962C8B-B14F-4D97-AF65-F5344CB8AC3E}">
        <p14:creationId xmlns:p14="http://schemas.microsoft.com/office/powerpoint/2010/main" val="10476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DF0932-0A8F-4043-9B7A-D257E56E2DAE}"/>
              </a:ext>
            </a:extLst>
          </p:cNvPr>
          <p:cNvSpPr/>
          <p:nvPr/>
        </p:nvSpPr>
        <p:spPr>
          <a:xfrm>
            <a:off x="1340972" y="63362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79D1C0-4D0B-44B3-8FE9-4F8FB26E8237}"/>
              </a:ext>
            </a:extLst>
          </p:cNvPr>
          <p:cNvSpPr txBox="1"/>
          <p:nvPr/>
        </p:nvSpPr>
        <p:spPr>
          <a:xfrm>
            <a:off x="572079" y="41817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구조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4573DD0-4D43-43FE-A853-DA8A0D6BED33}"/>
              </a:ext>
            </a:extLst>
          </p:cNvPr>
          <p:cNvGrpSpPr/>
          <p:nvPr/>
        </p:nvGrpSpPr>
        <p:grpSpPr>
          <a:xfrm>
            <a:off x="3282720" y="143857"/>
            <a:ext cx="5420389" cy="6439823"/>
            <a:chOff x="3181966" y="120811"/>
            <a:chExt cx="5670681" cy="6737189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9D27EBA-642C-4B0F-B728-0A5581917E34}"/>
                </a:ext>
              </a:extLst>
            </p:cNvPr>
            <p:cNvGrpSpPr/>
            <p:nvPr/>
          </p:nvGrpSpPr>
          <p:grpSpPr>
            <a:xfrm>
              <a:off x="3339353" y="145823"/>
              <a:ext cx="5513294" cy="6712177"/>
              <a:chOff x="1980055" y="100619"/>
              <a:chExt cx="5489368" cy="6561901"/>
            </a:xfrm>
          </p:grpSpPr>
          <p:pic>
            <p:nvPicPr>
              <p:cNvPr id="5" name="그림 4" descr="모니터, 사진, 화면, 검은색이(가) 표시된 사진&#10;&#10;자동 생성된 설명">
                <a:extLst>
                  <a:ext uri="{FF2B5EF4-FFF2-40B4-BE49-F238E27FC236}">
                    <a16:creationId xmlns:a16="http://schemas.microsoft.com/office/drawing/2014/main" id="{7DF48001-2E9E-41A6-9A3F-879FE31463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3" b="4662"/>
              <a:stretch/>
            </p:blipFill>
            <p:spPr>
              <a:xfrm>
                <a:off x="2808914" y="120397"/>
                <a:ext cx="4071946" cy="6538285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6CBB63B-D4EE-49E2-ADB9-D7D2FB796E7F}"/>
                  </a:ext>
                </a:extLst>
              </p:cNvPr>
              <p:cNvSpPr/>
              <p:nvPr/>
            </p:nvSpPr>
            <p:spPr>
              <a:xfrm>
                <a:off x="2808914" y="120396"/>
                <a:ext cx="4071946" cy="268224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B8C995-EF46-4E93-A4C8-6B38273A3FA6}"/>
                  </a:ext>
                </a:extLst>
              </p:cNvPr>
              <p:cNvSpPr/>
              <p:nvPr/>
            </p:nvSpPr>
            <p:spPr>
              <a:xfrm>
                <a:off x="2808914" y="388620"/>
                <a:ext cx="4071946" cy="15621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BA82A01-22A0-4EE5-B465-6104922B03B3}"/>
                  </a:ext>
                </a:extLst>
              </p:cNvPr>
              <p:cNvSpPr/>
              <p:nvPr/>
            </p:nvSpPr>
            <p:spPr>
              <a:xfrm>
                <a:off x="2808914" y="1950720"/>
                <a:ext cx="4071946" cy="12954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50BF4C8-9A6B-4F19-B0A3-3C96A6510468}"/>
                  </a:ext>
                </a:extLst>
              </p:cNvPr>
              <p:cNvSpPr/>
              <p:nvPr/>
            </p:nvSpPr>
            <p:spPr>
              <a:xfrm>
                <a:off x="2808914" y="3246120"/>
                <a:ext cx="4071946" cy="12954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2CC0255-575D-4077-8E2F-B541BEEF5459}"/>
                  </a:ext>
                </a:extLst>
              </p:cNvPr>
              <p:cNvSpPr/>
              <p:nvPr/>
            </p:nvSpPr>
            <p:spPr>
              <a:xfrm>
                <a:off x="2808914" y="4541520"/>
                <a:ext cx="4071946" cy="12954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EBBE9B5-F687-48AA-80D6-E4559637B6F6}"/>
                  </a:ext>
                </a:extLst>
              </p:cNvPr>
              <p:cNvSpPr/>
              <p:nvPr/>
            </p:nvSpPr>
            <p:spPr>
              <a:xfrm>
                <a:off x="2808914" y="5855208"/>
                <a:ext cx="4071946" cy="614172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BDAF0C6-E142-4FE0-AD38-FF3175B37AEA}"/>
                  </a:ext>
                </a:extLst>
              </p:cNvPr>
              <p:cNvSpPr/>
              <p:nvPr/>
            </p:nvSpPr>
            <p:spPr>
              <a:xfrm>
                <a:off x="2808914" y="6469380"/>
                <a:ext cx="4071946" cy="13716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758740B-ACE8-461C-AE2A-901EC4235F6C}"/>
                  </a:ext>
                </a:extLst>
              </p:cNvPr>
              <p:cNvSpPr/>
              <p:nvPr/>
            </p:nvSpPr>
            <p:spPr>
              <a:xfrm>
                <a:off x="5676900" y="163830"/>
                <a:ext cx="1177290" cy="17526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B903C75-CA39-4E70-947F-43DCEC9AB5EE}"/>
                  </a:ext>
                </a:extLst>
              </p:cNvPr>
              <p:cNvSpPr/>
              <p:nvPr/>
            </p:nvSpPr>
            <p:spPr>
              <a:xfrm>
                <a:off x="4275200" y="2699004"/>
                <a:ext cx="1177290" cy="17526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748724A-1C39-4988-97F1-4798086A38D5}"/>
                  </a:ext>
                </a:extLst>
              </p:cNvPr>
              <p:cNvSpPr/>
              <p:nvPr/>
            </p:nvSpPr>
            <p:spPr>
              <a:xfrm>
                <a:off x="4275200" y="4032504"/>
                <a:ext cx="1177290" cy="17526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8B3EA75-5B9F-476B-800A-886397F23057}"/>
                  </a:ext>
                </a:extLst>
              </p:cNvPr>
              <p:cNvSpPr/>
              <p:nvPr/>
            </p:nvSpPr>
            <p:spPr>
              <a:xfrm>
                <a:off x="4275200" y="5372862"/>
                <a:ext cx="1177290" cy="17526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62501DD-5567-4C3A-BD4F-4B775D3C1AB2}"/>
                  </a:ext>
                </a:extLst>
              </p:cNvPr>
              <p:cNvSpPr/>
              <p:nvPr/>
            </p:nvSpPr>
            <p:spPr>
              <a:xfrm>
                <a:off x="5989320" y="6487668"/>
                <a:ext cx="864870" cy="11887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6CE26-A3C5-4026-8FFC-7CC9BE8C0791}"/>
                  </a:ext>
                </a:extLst>
              </p:cNvPr>
              <p:cNvSpPr txBox="1"/>
              <p:nvPr/>
            </p:nvSpPr>
            <p:spPr>
              <a:xfrm>
                <a:off x="6976980" y="136044"/>
                <a:ext cx="4924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menu</a:t>
                </a:r>
                <a:endParaRPr lang="en-US" altLang="ko-KR" sz="1050" b="1" dirty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6E885C-DE3A-48E4-ADEA-82081D4DF53A}"/>
                  </a:ext>
                </a:extLst>
              </p:cNvPr>
              <p:cNvSpPr txBox="1"/>
              <p:nvPr/>
            </p:nvSpPr>
            <p:spPr>
              <a:xfrm>
                <a:off x="6854190" y="2671218"/>
                <a:ext cx="3690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link</a:t>
                </a:r>
                <a:endParaRPr lang="en-US" altLang="ko-KR" sz="1050" b="1" dirty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A70C2C-D9FE-4453-ACAE-6F6D40288F05}"/>
                  </a:ext>
                </a:extLst>
              </p:cNvPr>
              <p:cNvSpPr txBox="1"/>
              <p:nvPr/>
            </p:nvSpPr>
            <p:spPr>
              <a:xfrm>
                <a:off x="6854190" y="4008609"/>
                <a:ext cx="3690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link</a:t>
                </a:r>
                <a:endParaRPr lang="en-US" altLang="ko-KR" sz="1050" b="1" dirty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936B86-344F-4D33-8DAC-C76824E1F381}"/>
                  </a:ext>
                </a:extLst>
              </p:cNvPr>
              <p:cNvSpPr txBox="1"/>
              <p:nvPr/>
            </p:nvSpPr>
            <p:spPr>
              <a:xfrm>
                <a:off x="6854190" y="5346000"/>
                <a:ext cx="3690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link</a:t>
                </a:r>
                <a:endParaRPr lang="en-US" altLang="ko-KR" sz="1050" b="1" dirty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7B92B8-5E9F-4DA7-8BF6-E8B48110A020}"/>
                  </a:ext>
                </a:extLst>
              </p:cNvPr>
              <p:cNvSpPr txBox="1"/>
              <p:nvPr/>
            </p:nvSpPr>
            <p:spPr>
              <a:xfrm>
                <a:off x="6976980" y="6431688"/>
                <a:ext cx="3690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link</a:t>
                </a:r>
                <a:endParaRPr lang="en-US" altLang="ko-KR" sz="1050" b="1" dirty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0C4562-B7C1-4455-A189-81DE5CFD0EED}"/>
                  </a:ext>
                </a:extLst>
              </p:cNvPr>
              <p:cNvSpPr txBox="1"/>
              <p:nvPr/>
            </p:nvSpPr>
            <p:spPr>
              <a:xfrm>
                <a:off x="1980055" y="100619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layout</a:t>
                </a:r>
                <a:endParaRPr lang="en-US" altLang="ko-KR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789B410-2038-4696-BDAE-4950F2B3BFAF}"/>
                  </a:ext>
                </a:extLst>
              </p:cNvPr>
              <p:cNvCxnSpPr>
                <a:stCxn id="26" idx="3"/>
                <a:endCxn id="6" idx="1"/>
              </p:cNvCxnSpPr>
              <p:nvPr/>
            </p:nvCxnSpPr>
            <p:spPr>
              <a:xfrm>
                <a:off x="2672873" y="254508"/>
                <a:ext cx="136041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2B0C28F-026B-4CD0-A542-995A7650429C}"/>
                  </a:ext>
                </a:extLst>
              </p:cNvPr>
              <p:cNvCxnSpPr>
                <a:stCxn id="14" idx="3"/>
                <a:endCxn id="19" idx="1"/>
              </p:cNvCxnSpPr>
              <p:nvPr/>
            </p:nvCxnSpPr>
            <p:spPr>
              <a:xfrm>
                <a:off x="6854190" y="251460"/>
                <a:ext cx="12279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1E4EF37A-BFE9-4A51-A77F-DE76D1F55DCF}"/>
                  </a:ext>
                </a:extLst>
              </p:cNvPr>
              <p:cNvCxnSpPr>
                <a:cxnSpLocks/>
                <a:stCxn id="15" idx="3"/>
                <a:endCxn id="21" idx="1"/>
              </p:cNvCxnSpPr>
              <p:nvPr/>
            </p:nvCxnSpPr>
            <p:spPr>
              <a:xfrm>
                <a:off x="5452490" y="2786634"/>
                <a:ext cx="14017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3B46D5C-53E1-4153-8C54-302C747E0CAA}"/>
                  </a:ext>
                </a:extLst>
              </p:cNvPr>
              <p:cNvCxnSpPr>
                <a:stCxn id="16" idx="3"/>
                <a:endCxn id="22" idx="1"/>
              </p:cNvCxnSpPr>
              <p:nvPr/>
            </p:nvCxnSpPr>
            <p:spPr>
              <a:xfrm>
                <a:off x="5452490" y="4120134"/>
                <a:ext cx="1401700" cy="3891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6A1D149-8B7E-4EBE-8914-C38EDC3ABE4B}"/>
                  </a:ext>
                </a:extLst>
              </p:cNvPr>
              <p:cNvCxnSpPr/>
              <p:nvPr/>
            </p:nvCxnSpPr>
            <p:spPr>
              <a:xfrm>
                <a:off x="5452490" y="5460492"/>
                <a:ext cx="14017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CE16F21-EB89-4CB3-83F9-196E3336A4BB}"/>
                  </a:ext>
                </a:extLst>
              </p:cNvPr>
              <p:cNvCxnSpPr>
                <a:stCxn id="18" idx="3"/>
                <a:endCxn id="24" idx="1"/>
              </p:cNvCxnSpPr>
              <p:nvPr/>
            </p:nvCxnSpPr>
            <p:spPr>
              <a:xfrm>
                <a:off x="6854190" y="6547104"/>
                <a:ext cx="12279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3BA7D9C-F8B5-4F38-9961-F963A4EA2520}"/>
                </a:ext>
              </a:extLst>
            </p:cNvPr>
            <p:cNvSpPr/>
            <p:nvPr/>
          </p:nvSpPr>
          <p:spPr>
            <a:xfrm>
              <a:off x="4303059" y="686472"/>
              <a:ext cx="1174377" cy="1057836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A02F68A-BDF7-4627-941F-0773A8A17398}"/>
                </a:ext>
              </a:extLst>
            </p:cNvPr>
            <p:cNvSpPr/>
            <p:nvPr/>
          </p:nvSpPr>
          <p:spPr>
            <a:xfrm>
              <a:off x="4303059" y="2137613"/>
              <a:ext cx="1174377" cy="1057836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6B7C8DA-8775-4CBD-871A-933710832E2A}"/>
                </a:ext>
              </a:extLst>
            </p:cNvPr>
            <p:cNvSpPr/>
            <p:nvPr/>
          </p:nvSpPr>
          <p:spPr>
            <a:xfrm>
              <a:off x="4303059" y="3429000"/>
              <a:ext cx="1174377" cy="1057836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F1F31C7-0476-494E-B1FD-4B8B36258B9E}"/>
                </a:ext>
              </a:extLst>
            </p:cNvPr>
            <p:cNvSpPr/>
            <p:nvPr/>
          </p:nvSpPr>
          <p:spPr>
            <a:xfrm>
              <a:off x="4303059" y="4871539"/>
              <a:ext cx="1174377" cy="1057836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6626A6-3F37-4AAE-A3FC-D6C87B14EDFE}"/>
                </a:ext>
              </a:extLst>
            </p:cNvPr>
            <p:cNvSpPr/>
            <p:nvPr/>
          </p:nvSpPr>
          <p:spPr>
            <a:xfrm>
              <a:off x="5936781" y="2413675"/>
              <a:ext cx="489118" cy="440580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82BA2E3-FFF4-42C3-A242-7D68649D6918}"/>
                </a:ext>
              </a:extLst>
            </p:cNvPr>
            <p:cNvSpPr/>
            <p:nvPr/>
          </p:nvSpPr>
          <p:spPr>
            <a:xfrm>
              <a:off x="5851441" y="3688200"/>
              <a:ext cx="489118" cy="440580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AD1529-1734-48EF-916A-94EBFCF9AA24}"/>
                </a:ext>
              </a:extLst>
            </p:cNvPr>
            <p:cNvSpPr/>
            <p:nvPr/>
          </p:nvSpPr>
          <p:spPr>
            <a:xfrm>
              <a:off x="5759004" y="5061082"/>
              <a:ext cx="489118" cy="440580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2E3552A-9D43-4EDD-B52F-C1D171BF6BC5}"/>
                </a:ext>
              </a:extLst>
            </p:cNvPr>
            <p:cNvSpPr/>
            <p:nvPr/>
          </p:nvSpPr>
          <p:spPr>
            <a:xfrm>
              <a:off x="5971983" y="120811"/>
              <a:ext cx="489118" cy="440580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C94C90F-0594-4BE6-8764-CE3143C7FAD0}"/>
                </a:ext>
              </a:extLst>
            </p:cNvPr>
            <p:cNvSpPr/>
            <p:nvPr/>
          </p:nvSpPr>
          <p:spPr>
            <a:xfrm>
              <a:off x="8026405" y="263641"/>
              <a:ext cx="140010" cy="126116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6553F74-0400-4BA3-A17A-961D2DCA277D}"/>
                </a:ext>
              </a:extLst>
            </p:cNvPr>
            <p:cNvSpPr/>
            <p:nvPr/>
          </p:nvSpPr>
          <p:spPr>
            <a:xfrm>
              <a:off x="4253529" y="6602835"/>
              <a:ext cx="234315" cy="211063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7C8785C-07CC-4051-B4BC-347F9D307F46}"/>
                </a:ext>
              </a:extLst>
            </p:cNvPr>
            <p:cNvCxnSpPr>
              <a:cxnSpLocks/>
              <a:stCxn id="52" idx="2"/>
              <a:endCxn id="65" idx="3"/>
            </p:cNvCxnSpPr>
            <p:nvPr/>
          </p:nvCxnSpPr>
          <p:spPr>
            <a:xfrm flipH="1">
              <a:off x="3902035" y="2666531"/>
              <a:ext cx="401024" cy="0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F78065A-D420-4D9B-B7CB-C45A0A8759FF}"/>
                </a:ext>
              </a:extLst>
            </p:cNvPr>
            <p:cNvSpPr txBox="1"/>
            <p:nvPr/>
          </p:nvSpPr>
          <p:spPr>
            <a:xfrm>
              <a:off x="3181966" y="2512642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7030A0"/>
                  </a:solidFill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29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나눔고딕</vt:lpstr>
      <vt:lpstr>나눔스퀘어 ExtraBold</vt:lpstr>
      <vt:lpstr>나눔스퀘어라운드 ExtraBold</vt:lpstr>
      <vt:lpstr>맑은 고딕</vt:lpstr>
      <vt:lpstr>Arial</vt:lpstr>
      <vt:lpstr>Arial Black</vt:lpstr>
      <vt:lpstr>Office 테마</vt:lpstr>
      <vt:lpstr>Web development practice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m5lly.lovely@gmail.com</dc:creator>
  <cp:lastModifiedBy>m5lly.lovely@gmail.com</cp:lastModifiedBy>
  <cp:revision>5</cp:revision>
  <dcterms:created xsi:type="dcterms:W3CDTF">2019-11-20T04:52:19Z</dcterms:created>
  <dcterms:modified xsi:type="dcterms:W3CDTF">2019-11-20T05:38:41Z</dcterms:modified>
</cp:coreProperties>
</file>